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3" r:id="rId5"/>
    <p:sldId id="264" r:id="rId6"/>
    <p:sldId id="272" r:id="rId7"/>
    <p:sldId id="265" r:id="rId8"/>
    <p:sldId id="262" r:id="rId9"/>
    <p:sldId id="259" r:id="rId10"/>
    <p:sldId id="260" r:id="rId11"/>
    <p:sldId id="261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5597"/>
  </p:normalViewPr>
  <p:slideViewPr>
    <p:cSldViewPr snapToGrid="0" snapToObjects="1">
      <p:cViewPr>
        <p:scale>
          <a:sx n="95" d="100"/>
          <a:sy n="95" d="100"/>
        </p:scale>
        <p:origin x="-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A686BE-F55B-400C-94A6-861526D74A9D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637D4F9-C578-4DF5-9882-751193CD2013}">
      <dgm:prSet/>
      <dgm:spPr/>
      <dgm:t>
        <a:bodyPr anchor="ctr"/>
        <a:lstStyle/>
        <a:p>
          <a:pPr algn="ctr"/>
          <a:r>
            <a:rPr lang="cs-CZ" dirty="0">
              <a:latin typeface="Avenir Next LT Pro" panose="020B0504020202020204" pitchFamily="34" charset="0"/>
            </a:rPr>
            <a:t>Navýšit povědomí o značce</a:t>
          </a:r>
          <a:endParaRPr lang="en-US" dirty="0">
            <a:latin typeface="Avenir Next LT Pro" panose="020B0504020202020204" pitchFamily="34" charset="0"/>
          </a:endParaRPr>
        </a:p>
      </dgm:t>
    </dgm:pt>
    <dgm:pt modelId="{0CFEDE70-C13E-4040-B72C-ED840FCE7209}" type="parTrans" cxnId="{8E2533E9-E680-4B00-A2B3-8910604D8280}">
      <dgm:prSet/>
      <dgm:spPr/>
      <dgm:t>
        <a:bodyPr/>
        <a:lstStyle/>
        <a:p>
          <a:pPr algn="ctr"/>
          <a:endParaRPr lang="en-US">
            <a:latin typeface="Avenir Next LT Pro" panose="020B0504020202020204" pitchFamily="34" charset="0"/>
          </a:endParaRPr>
        </a:p>
      </dgm:t>
    </dgm:pt>
    <dgm:pt modelId="{B0F1E95E-7C3A-4316-9AA0-93BBA2AA3062}" type="sibTrans" cxnId="{8E2533E9-E680-4B00-A2B3-8910604D8280}">
      <dgm:prSet/>
      <dgm:spPr/>
      <dgm:t>
        <a:bodyPr/>
        <a:lstStyle/>
        <a:p>
          <a:pPr algn="ctr"/>
          <a:endParaRPr lang="en-US">
            <a:latin typeface="Avenir Next LT Pro" panose="020B0504020202020204" pitchFamily="34" charset="0"/>
          </a:endParaRPr>
        </a:p>
      </dgm:t>
    </dgm:pt>
    <dgm:pt modelId="{B5CC4BFB-E0C1-4E7B-869C-E33CBD2DFE1A}">
      <dgm:prSet/>
      <dgm:spPr/>
      <dgm:t>
        <a:bodyPr/>
        <a:lstStyle/>
        <a:p>
          <a:pPr algn="ctr"/>
          <a:r>
            <a:rPr lang="cs-CZ">
              <a:latin typeface="Avenir Next LT Pro" panose="020B0504020202020204" pitchFamily="34" charset="0"/>
            </a:rPr>
            <a:t>Vybudovat nové asociace se značkou</a:t>
          </a:r>
          <a:endParaRPr lang="en-US">
            <a:latin typeface="Avenir Next LT Pro" panose="020B0504020202020204" pitchFamily="34" charset="0"/>
          </a:endParaRPr>
        </a:p>
      </dgm:t>
    </dgm:pt>
    <dgm:pt modelId="{EC5C6048-E1C1-498D-B6C9-1E971D0B9499}" type="parTrans" cxnId="{12CA22F9-5451-4F81-BCEF-E05BC8B454D7}">
      <dgm:prSet/>
      <dgm:spPr/>
      <dgm:t>
        <a:bodyPr/>
        <a:lstStyle/>
        <a:p>
          <a:pPr algn="ctr"/>
          <a:endParaRPr lang="en-US">
            <a:latin typeface="Avenir Next LT Pro" panose="020B0504020202020204" pitchFamily="34" charset="0"/>
          </a:endParaRPr>
        </a:p>
      </dgm:t>
    </dgm:pt>
    <dgm:pt modelId="{D707D08B-6A8C-4AB0-BFC3-5B144AAC59BA}" type="sibTrans" cxnId="{12CA22F9-5451-4F81-BCEF-E05BC8B454D7}">
      <dgm:prSet/>
      <dgm:spPr/>
      <dgm:t>
        <a:bodyPr/>
        <a:lstStyle/>
        <a:p>
          <a:pPr algn="ctr"/>
          <a:endParaRPr lang="en-US">
            <a:latin typeface="Avenir Next LT Pro" panose="020B0504020202020204" pitchFamily="34" charset="0"/>
          </a:endParaRPr>
        </a:p>
      </dgm:t>
    </dgm:pt>
    <dgm:pt modelId="{136EAF00-6999-4097-87FB-65F009134DD4}">
      <dgm:prSet/>
      <dgm:spPr/>
      <dgm:t>
        <a:bodyPr/>
        <a:lstStyle/>
        <a:p>
          <a:pPr algn="ctr"/>
          <a:r>
            <a:rPr lang="cs-CZ">
              <a:latin typeface="Avenir Next LT Pro" panose="020B0504020202020204" pitchFamily="34" charset="0"/>
            </a:rPr>
            <a:t>Vytvořit PR propagaci včetně inzercí do časopisů </a:t>
          </a:r>
          <a:endParaRPr lang="en-US">
            <a:latin typeface="Avenir Next LT Pro" panose="020B0504020202020204" pitchFamily="34" charset="0"/>
          </a:endParaRPr>
        </a:p>
      </dgm:t>
    </dgm:pt>
    <dgm:pt modelId="{42426582-871E-45B3-86AD-B8D763CD7D08}" type="parTrans" cxnId="{023E04A9-0C39-48E5-904E-AE73598ED0B4}">
      <dgm:prSet/>
      <dgm:spPr/>
      <dgm:t>
        <a:bodyPr/>
        <a:lstStyle/>
        <a:p>
          <a:pPr algn="ctr"/>
          <a:endParaRPr lang="en-US">
            <a:latin typeface="Avenir Next LT Pro" panose="020B0504020202020204" pitchFamily="34" charset="0"/>
          </a:endParaRPr>
        </a:p>
      </dgm:t>
    </dgm:pt>
    <dgm:pt modelId="{62CAABA2-BA9B-46CC-87FB-CAF3BB9FF92C}" type="sibTrans" cxnId="{023E04A9-0C39-48E5-904E-AE73598ED0B4}">
      <dgm:prSet/>
      <dgm:spPr/>
      <dgm:t>
        <a:bodyPr/>
        <a:lstStyle/>
        <a:p>
          <a:pPr algn="ctr"/>
          <a:endParaRPr lang="en-US">
            <a:latin typeface="Avenir Next LT Pro" panose="020B0504020202020204" pitchFamily="34" charset="0"/>
          </a:endParaRPr>
        </a:p>
      </dgm:t>
    </dgm:pt>
    <dgm:pt modelId="{F154C3F5-08B5-48CB-9326-D9DF848A4E3A}">
      <dgm:prSet/>
      <dgm:spPr/>
      <dgm:t>
        <a:bodyPr/>
        <a:lstStyle/>
        <a:p>
          <a:pPr algn="ctr"/>
          <a:r>
            <a:rPr lang="cs-CZ">
              <a:latin typeface="Avenir Next LT Pro" panose="020B0504020202020204" pitchFamily="34" charset="0"/>
            </a:rPr>
            <a:t>Oslovení skrze digitální komunikaci</a:t>
          </a:r>
          <a:endParaRPr lang="en-US">
            <a:latin typeface="Avenir Next LT Pro" panose="020B0504020202020204" pitchFamily="34" charset="0"/>
          </a:endParaRPr>
        </a:p>
      </dgm:t>
    </dgm:pt>
    <dgm:pt modelId="{9B9580EB-2D3A-489D-8931-F7BCAED545D3}" type="parTrans" cxnId="{BC6DCF6D-2C64-40A2-A38F-CB82E7D7281E}">
      <dgm:prSet/>
      <dgm:spPr/>
      <dgm:t>
        <a:bodyPr/>
        <a:lstStyle/>
        <a:p>
          <a:pPr algn="ctr"/>
          <a:endParaRPr lang="en-US">
            <a:latin typeface="Avenir Next LT Pro" panose="020B0504020202020204" pitchFamily="34" charset="0"/>
          </a:endParaRPr>
        </a:p>
      </dgm:t>
    </dgm:pt>
    <dgm:pt modelId="{613012CC-74AE-4EF4-ADFB-351503EACE26}" type="sibTrans" cxnId="{BC6DCF6D-2C64-40A2-A38F-CB82E7D7281E}">
      <dgm:prSet/>
      <dgm:spPr/>
      <dgm:t>
        <a:bodyPr/>
        <a:lstStyle/>
        <a:p>
          <a:pPr algn="ctr"/>
          <a:endParaRPr lang="en-US">
            <a:latin typeface="Avenir Next LT Pro" panose="020B0504020202020204" pitchFamily="34" charset="0"/>
          </a:endParaRPr>
        </a:p>
      </dgm:t>
    </dgm:pt>
    <dgm:pt modelId="{14F81277-8E1F-7146-B823-5990B981E64F}" type="pres">
      <dgm:prSet presAssocID="{82A686BE-F55B-400C-94A6-861526D74A9D}" presName="linear" presStyleCnt="0">
        <dgm:presLayoutVars>
          <dgm:animLvl val="lvl"/>
          <dgm:resizeHandles val="exact"/>
        </dgm:presLayoutVars>
      </dgm:prSet>
      <dgm:spPr/>
    </dgm:pt>
    <dgm:pt modelId="{ADF0F6B8-ED37-754F-84AA-BE30AD6B0D62}" type="pres">
      <dgm:prSet presAssocID="{2637D4F9-C578-4DF5-9882-751193CD201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1C97903-CAC1-6E41-BA26-D9B9F9EB7E2D}" type="pres">
      <dgm:prSet presAssocID="{B0F1E95E-7C3A-4316-9AA0-93BBA2AA3062}" presName="spacer" presStyleCnt="0"/>
      <dgm:spPr/>
    </dgm:pt>
    <dgm:pt modelId="{563905A4-B07C-DB48-84A8-769D1B94EFC3}" type="pres">
      <dgm:prSet presAssocID="{B5CC4BFB-E0C1-4E7B-869C-E33CBD2DFE1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FBFBB99-AE7A-4C43-8F93-D227BA41F0B4}" type="pres">
      <dgm:prSet presAssocID="{D707D08B-6A8C-4AB0-BFC3-5B144AAC59BA}" presName="spacer" presStyleCnt="0"/>
      <dgm:spPr/>
    </dgm:pt>
    <dgm:pt modelId="{96D9D333-4ED3-834A-A78A-A37381B75A0A}" type="pres">
      <dgm:prSet presAssocID="{136EAF00-6999-4097-87FB-65F009134DD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41DA0C0-5E79-1F42-9516-0D813A0AA2A0}" type="pres">
      <dgm:prSet presAssocID="{62CAABA2-BA9B-46CC-87FB-CAF3BB9FF92C}" presName="spacer" presStyleCnt="0"/>
      <dgm:spPr/>
    </dgm:pt>
    <dgm:pt modelId="{8DA0D545-75B2-4C46-85E9-B293965A5581}" type="pres">
      <dgm:prSet presAssocID="{F154C3F5-08B5-48CB-9326-D9DF848A4E3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265E423-3927-5E4B-A869-037C35C555ED}" type="presOf" srcId="{136EAF00-6999-4097-87FB-65F009134DD4}" destId="{96D9D333-4ED3-834A-A78A-A37381B75A0A}" srcOrd="0" destOrd="0" presId="urn:microsoft.com/office/officeart/2005/8/layout/vList2"/>
    <dgm:cxn modelId="{B0EAFE53-94F8-184B-977C-50B65C9E8DD3}" type="presOf" srcId="{F154C3F5-08B5-48CB-9326-D9DF848A4E3A}" destId="{8DA0D545-75B2-4C46-85E9-B293965A5581}" srcOrd="0" destOrd="0" presId="urn:microsoft.com/office/officeart/2005/8/layout/vList2"/>
    <dgm:cxn modelId="{BC6DCF6D-2C64-40A2-A38F-CB82E7D7281E}" srcId="{82A686BE-F55B-400C-94A6-861526D74A9D}" destId="{F154C3F5-08B5-48CB-9326-D9DF848A4E3A}" srcOrd="3" destOrd="0" parTransId="{9B9580EB-2D3A-489D-8931-F7BCAED545D3}" sibTransId="{613012CC-74AE-4EF4-ADFB-351503EACE26}"/>
    <dgm:cxn modelId="{62AC5B9B-A88D-F047-B5A6-4AA3FEBDEB53}" type="presOf" srcId="{2637D4F9-C578-4DF5-9882-751193CD2013}" destId="{ADF0F6B8-ED37-754F-84AA-BE30AD6B0D62}" srcOrd="0" destOrd="0" presId="urn:microsoft.com/office/officeart/2005/8/layout/vList2"/>
    <dgm:cxn modelId="{023E04A9-0C39-48E5-904E-AE73598ED0B4}" srcId="{82A686BE-F55B-400C-94A6-861526D74A9D}" destId="{136EAF00-6999-4097-87FB-65F009134DD4}" srcOrd="2" destOrd="0" parTransId="{42426582-871E-45B3-86AD-B8D763CD7D08}" sibTransId="{62CAABA2-BA9B-46CC-87FB-CAF3BB9FF92C}"/>
    <dgm:cxn modelId="{CF620FBF-2075-1544-928C-C32D03B3EEA6}" type="presOf" srcId="{B5CC4BFB-E0C1-4E7B-869C-E33CBD2DFE1A}" destId="{563905A4-B07C-DB48-84A8-769D1B94EFC3}" srcOrd="0" destOrd="0" presId="urn:microsoft.com/office/officeart/2005/8/layout/vList2"/>
    <dgm:cxn modelId="{A083A8D0-C2A2-4B49-801D-A7E171472A05}" type="presOf" srcId="{82A686BE-F55B-400C-94A6-861526D74A9D}" destId="{14F81277-8E1F-7146-B823-5990B981E64F}" srcOrd="0" destOrd="0" presId="urn:microsoft.com/office/officeart/2005/8/layout/vList2"/>
    <dgm:cxn modelId="{8E2533E9-E680-4B00-A2B3-8910604D8280}" srcId="{82A686BE-F55B-400C-94A6-861526D74A9D}" destId="{2637D4F9-C578-4DF5-9882-751193CD2013}" srcOrd="0" destOrd="0" parTransId="{0CFEDE70-C13E-4040-B72C-ED840FCE7209}" sibTransId="{B0F1E95E-7C3A-4316-9AA0-93BBA2AA3062}"/>
    <dgm:cxn modelId="{12CA22F9-5451-4F81-BCEF-E05BC8B454D7}" srcId="{82A686BE-F55B-400C-94A6-861526D74A9D}" destId="{B5CC4BFB-E0C1-4E7B-869C-E33CBD2DFE1A}" srcOrd="1" destOrd="0" parTransId="{EC5C6048-E1C1-498D-B6C9-1E971D0B9499}" sibTransId="{D707D08B-6A8C-4AB0-BFC3-5B144AAC59BA}"/>
    <dgm:cxn modelId="{A7AF1269-37B2-E743-B4A9-6131E852798A}" type="presParOf" srcId="{14F81277-8E1F-7146-B823-5990B981E64F}" destId="{ADF0F6B8-ED37-754F-84AA-BE30AD6B0D62}" srcOrd="0" destOrd="0" presId="urn:microsoft.com/office/officeart/2005/8/layout/vList2"/>
    <dgm:cxn modelId="{991FC6EE-D8C3-344D-A181-5F8821FCB925}" type="presParOf" srcId="{14F81277-8E1F-7146-B823-5990B981E64F}" destId="{D1C97903-CAC1-6E41-BA26-D9B9F9EB7E2D}" srcOrd="1" destOrd="0" presId="urn:microsoft.com/office/officeart/2005/8/layout/vList2"/>
    <dgm:cxn modelId="{45C94DB3-FF28-394E-833C-AB80D44FDEED}" type="presParOf" srcId="{14F81277-8E1F-7146-B823-5990B981E64F}" destId="{563905A4-B07C-DB48-84A8-769D1B94EFC3}" srcOrd="2" destOrd="0" presId="urn:microsoft.com/office/officeart/2005/8/layout/vList2"/>
    <dgm:cxn modelId="{46A4C24E-B97A-C844-9576-0C2B64C1A7B1}" type="presParOf" srcId="{14F81277-8E1F-7146-B823-5990B981E64F}" destId="{5FBFBB99-AE7A-4C43-8F93-D227BA41F0B4}" srcOrd="3" destOrd="0" presId="urn:microsoft.com/office/officeart/2005/8/layout/vList2"/>
    <dgm:cxn modelId="{E27A2EFE-BABC-264A-8948-643328FD69CC}" type="presParOf" srcId="{14F81277-8E1F-7146-B823-5990B981E64F}" destId="{96D9D333-4ED3-834A-A78A-A37381B75A0A}" srcOrd="4" destOrd="0" presId="urn:microsoft.com/office/officeart/2005/8/layout/vList2"/>
    <dgm:cxn modelId="{BAABB277-CAC2-E64F-AD5D-0BF3FB7ABA4D}" type="presParOf" srcId="{14F81277-8E1F-7146-B823-5990B981E64F}" destId="{441DA0C0-5E79-1F42-9516-0D813A0AA2A0}" srcOrd="5" destOrd="0" presId="urn:microsoft.com/office/officeart/2005/8/layout/vList2"/>
    <dgm:cxn modelId="{A4BD1923-2266-2B42-A75B-E997C79A701F}" type="presParOf" srcId="{14F81277-8E1F-7146-B823-5990B981E64F}" destId="{8DA0D545-75B2-4C46-85E9-B293965A558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C2B86C-8AB1-4FCE-ADC1-02F89CAEDB0D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30B9417-638B-421F-95E5-43BA7021AA49}">
      <dgm:prSet custT="1"/>
      <dgm:spPr/>
      <dgm:t>
        <a:bodyPr anchor="ctr"/>
        <a:lstStyle/>
        <a:p>
          <a:pPr algn="ctr"/>
          <a:r>
            <a:rPr lang="cs-CZ" sz="3600" dirty="0">
              <a:latin typeface="Avenir Next LT Pro" panose="020B0504020202020204" pitchFamily="34" charset="0"/>
            </a:rPr>
            <a:t>Převážně ženy</a:t>
          </a:r>
          <a:endParaRPr lang="en-US" sz="3600" dirty="0">
            <a:latin typeface="Avenir Next LT Pro" panose="020B0504020202020204" pitchFamily="34" charset="0"/>
          </a:endParaRPr>
        </a:p>
      </dgm:t>
    </dgm:pt>
    <dgm:pt modelId="{86622AFF-4A59-435A-ACD8-825D2D697C5B}" type="parTrans" cxnId="{8357C110-F042-4B64-BA06-B4F918D9589D}">
      <dgm:prSet/>
      <dgm:spPr/>
      <dgm:t>
        <a:bodyPr/>
        <a:lstStyle/>
        <a:p>
          <a:endParaRPr lang="en-US"/>
        </a:p>
      </dgm:t>
    </dgm:pt>
    <dgm:pt modelId="{7DD9D278-07A6-4D03-B5C9-120C05E5AC43}" type="sibTrans" cxnId="{8357C110-F042-4B64-BA06-B4F918D9589D}">
      <dgm:prSet/>
      <dgm:spPr/>
      <dgm:t>
        <a:bodyPr/>
        <a:lstStyle/>
        <a:p>
          <a:endParaRPr lang="en-US"/>
        </a:p>
      </dgm:t>
    </dgm:pt>
    <dgm:pt modelId="{BD0E6DD4-292A-4BD6-A74B-72A56BE1445D}">
      <dgm:prSet custT="1"/>
      <dgm:spPr/>
      <dgm:t>
        <a:bodyPr anchor="ctr"/>
        <a:lstStyle/>
        <a:p>
          <a:pPr algn="ctr"/>
          <a:r>
            <a:rPr lang="cs-CZ" sz="3600" dirty="0">
              <a:latin typeface="Avenir Next LT Pro" panose="020B0504020202020204" pitchFamily="34" charset="0"/>
            </a:rPr>
            <a:t>Muži (díky kolekci snubních a zásnubních prstenů)</a:t>
          </a:r>
          <a:endParaRPr lang="en-US" sz="3600" dirty="0">
            <a:latin typeface="Avenir Next LT Pro" panose="020B0504020202020204" pitchFamily="34" charset="0"/>
          </a:endParaRPr>
        </a:p>
      </dgm:t>
    </dgm:pt>
    <dgm:pt modelId="{97D85FB5-F88D-49F9-A514-ABE4B22DC41A}" type="parTrans" cxnId="{B8592F16-D9B2-49D6-BD4F-E0AE484D2AA1}">
      <dgm:prSet/>
      <dgm:spPr/>
      <dgm:t>
        <a:bodyPr/>
        <a:lstStyle/>
        <a:p>
          <a:endParaRPr lang="en-US"/>
        </a:p>
      </dgm:t>
    </dgm:pt>
    <dgm:pt modelId="{CA52B706-4FCE-4B54-B4B9-FD582DCE20AB}" type="sibTrans" cxnId="{B8592F16-D9B2-49D6-BD4F-E0AE484D2AA1}">
      <dgm:prSet/>
      <dgm:spPr/>
      <dgm:t>
        <a:bodyPr/>
        <a:lstStyle/>
        <a:p>
          <a:endParaRPr lang="en-US"/>
        </a:p>
      </dgm:t>
    </dgm:pt>
    <dgm:pt modelId="{FB26233B-1FF9-4BED-BC48-723778862A81}">
      <dgm:prSet custT="1"/>
      <dgm:spPr/>
      <dgm:t>
        <a:bodyPr anchor="ctr"/>
        <a:lstStyle/>
        <a:p>
          <a:pPr algn="ctr"/>
          <a:r>
            <a:rPr lang="cs-CZ" sz="3600" dirty="0">
              <a:latin typeface="Avenir Next LT Pro" panose="020B0504020202020204" pitchFamily="34" charset="0"/>
            </a:rPr>
            <a:t>Lidé s vybraným vkusem pro detail a extravaganci</a:t>
          </a:r>
          <a:endParaRPr lang="en-US" sz="3600" dirty="0">
            <a:latin typeface="Avenir Next LT Pro" panose="020B0504020202020204" pitchFamily="34" charset="0"/>
          </a:endParaRPr>
        </a:p>
      </dgm:t>
    </dgm:pt>
    <dgm:pt modelId="{D9515AA2-E0A1-4EE3-8EF8-E7B4E00C7E01}" type="parTrans" cxnId="{88B26DBE-94BC-45B0-AB14-D73EBBE47533}">
      <dgm:prSet/>
      <dgm:spPr/>
      <dgm:t>
        <a:bodyPr/>
        <a:lstStyle/>
        <a:p>
          <a:endParaRPr lang="en-US"/>
        </a:p>
      </dgm:t>
    </dgm:pt>
    <dgm:pt modelId="{0615ED8B-762D-479B-96BB-26F9840BAA2F}" type="sibTrans" cxnId="{88B26DBE-94BC-45B0-AB14-D73EBBE47533}">
      <dgm:prSet/>
      <dgm:spPr/>
      <dgm:t>
        <a:bodyPr/>
        <a:lstStyle/>
        <a:p>
          <a:endParaRPr lang="en-US"/>
        </a:p>
      </dgm:t>
    </dgm:pt>
    <dgm:pt modelId="{785906AE-28BB-4D42-9E15-3D6D4A577C84}" type="pres">
      <dgm:prSet presAssocID="{18C2B86C-8AB1-4FCE-ADC1-02F89CAEDB0D}" presName="vert0" presStyleCnt="0">
        <dgm:presLayoutVars>
          <dgm:dir/>
          <dgm:animOne val="branch"/>
          <dgm:animLvl val="lvl"/>
        </dgm:presLayoutVars>
      </dgm:prSet>
      <dgm:spPr/>
    </dgm:pt>
    <dgm:pt modelId="{20DFD112-B795-1745-B06A-F57A6CC6C2CC}" type="pres">
      <dgm:prSet presAssocID="{530B9417-638B-421F-95E5-43BA7021AA49}" presName="thickLine" presStyleLbl="alignNode1" presStyleIdx="0" presStyleCnt="3"/>
      <dgm:spPr/>
    </dgm:pt>
    <dgm:pt modelId="{1607F6D2-3145-1E46-BB88-EC2FE804C104}" type="pres">
      <dgm:prSet presAssocID="{530B9417-638B-421F-95E5-43BA7021AA49}" presName="horz1" presStyleCnt="0"/>
      <dgm:spPr/>
    </dgm:pt>
    <dgm:pt modelId="{D0CF05ED-9160-3149-A75B-E3A8E42BF2E9}" type="pres">
      <dgm:prSet presAssocID="{530B9417-638B-421F-95E5-43BA7021AA49}" presName="tx1" presStyleLbl="revTx" presStyleIdx="0" presStyleCnt="3"/>
      <dgm:spPr/>
    </dgm:pt>
    <dgm:pt modelId="{3D46E662-CEE4-014E-A9BB-69F66DF1764D}" type="pres">
      <dgm:prSet presAssocID="{530B9417-638B-421F-95E5-43BA7021AA49}" presName="vert1" presStyleCnt="0"/>
      <dgm:spPr/>
    </dgm:pt>
    <dgm:pt modelId="{AC114F8A-B53E-E448-9D3F-80FEF5E9DC29}" type="pres">
      <dgm:prSet presAssocID="{BD0E6DD4-292A-4BD6-A74B-72A56BE1445D}" presName="thickLine" presStyleLbl="alignNode1" presStyleIdx="1" presStyleCnt="3"/>
      <dgm:spPr/>
    </dgm:pt>
    <dgm:pt modelId="{9AD5083C-5516-2243-ADAB-F29E8DD748BA}" type="pres">
      <dgm:prSet presAssocID="{BD0E6DD4-292A-4BD6-A74B-72A56BE1445D}" presName="horz1" presStyleCnt="0"/>
      <dgm:spPr/>
    </dgm:pt>
    <dgm:pt modelId="{78E14BA0-6F48-7541-AC2D-63C0BADAFF7E}" type="pres">
      <dgm:prSet presAssocID="{BD0E6DD4-292A-4BD6-A74B-72A56BE1445D}" presName="tx1" presStyleLbl="revTx" presStyleIdx="1" presStyleCnt="3"/>
      <dgm:spPr/>
    </dgm:pt>
    <dgm:pt modelId="{3CC9002C-9DC3-FD4A-BD0E-60F6ADDFA625}" type="pres">
      <dgm:prSet presAssocID="{BD0E6DD4-292A-4BD6-A74B-72A56BE1445D}" presName="vert1" presStyleCnt="0"/>
      <dgm:spPr/>
    </dgm:pt>
    <dgm:pt modelId="{1530DFA0-A0DE-B343-9A02-10F40D8E34A2}" type="pres">
      <dgm:prSet presAssocID="{FB26233B-1FF9-4BED-BC48-723778862A81}" presName="thickLine" presStyleLbl="alignNode1" presStyleIdx="2" presStyleCnt="3"/>
      <dgm:spPr/>
    </dgm:pt>
    <dgm:pt modelId="{2EF60CBF-E405-0249-85A1-28DA439BB6C3}" type="pres">
      <dgm:prSet presAssocID="{FB26233B-1FF9-4BED-BC48-723778862A81}" presName="horz1" presStyleCnt="0"/>
      <dgm:spPr/>
    </dgm:pt>
    <dgm:pt modelId="{BAC99E60-3577-744F-91A8-3FD16D112529}" type="pres">
      <dgm:prSet presAssocID="{FB26233B-1FF9-4BED-BC48-723778862A81}" presName="tx1" presStyleLbl="revTx" presStyleIdx="2" presStyleCnt="3"/>
      <dgm:spPr/>
    </dgm:pt>
    <dgm:pt modelId="{56D09AEE-60DC-C54D-9958-34871C056F90}" type="pres">
      <dgm:prSet presAssocID="{FB26233B-1FF9-4BED-BC48-723778862A81}" presName="vert1" presStyleCnt="0"/>
      <dgm:spPr/>
    </dgm:pt>
  </dgm:ptLst>
  <dgm:cxnLst>
    <dgm:cxn modelId="{8357C110-F042-4B64-BA06-B4F918D9589D}" srcId="{18C2B86C-8AB1-4FCE-ADC1-02F89CAEDB0D}" destId="{530B9417-638B-421F-95E5-43BA7021AA49}" srcOrd="0" destOrd="0" parTransId="{86622AFF-4A59-435A-ACD8-825D2D697C5B}" sibTransId="{7DD9D278-07A6-4D03-B5C9-120C05E5AC43}"/>
    <dgm:cxn modelId="{B8592F16-D9B2-49D6-BD4F-E0AE484D2AA1}" srcId="{18C2B86C-8AB1-4FCE-ADC1-02F89CAEDB0D}" destId="{BD0E6DD4-292A-4BD6-A74B-72A56BE1445D}" srcOrd="1" destOrd="0" parTransId="{97D85FB5-F88D-49F9-A514-ABE4B22DC41A}" sibTransId="{CA52B706-4FCE-4B54-B4B9-FD582DCE20AB}"/>
    <dgm:cxn modelId="{D0FB7222-5DDF-D848-AB7B-1E7DED7AD95F}" type="presOf" srcId="{530B9417-638B-421F-95E5-43BA7021AA49}" destId="{D0CF05ED-9160-3149-A75B-E3A8E42BF2E9}" srcOrd="0" destOrd="0" presId="urn:microsoft.com/office/officeart/2008/layout/LinedList"/>
    <dgm:cxn modelId="{E4CA5867-1A0B-BC47-9A78-C2D2C2D20F6D}" type="presOf" srcId="{FB26233B-1FF9-4BED-BC48-723778862A81}" destId="{BAC99E60-3577-744F-91A8-3FD16D112529}" srcOrd="0" destOrd="0" presId="urn:microsoft.com/office/officeart/2008/layout/LinedList"/>
    <dgm:cxn modelId="{89382473-F66E-0247-A189-A065FDE28926}" type="presOf" srcId="{BD0E6DD4-292A-4BD6-A74B-72A56BE1445D}" destId="{78E14BA0-6F48-7541-AC2D-63C0BADAFF7E}" srcOrd="0" destOrd="0" presId="urn:microsoft.com/office/officeart/2008/layout/LinedList"/>
    <dgm:cxn modelId="{88B26DBE-94BC-45B0-AB14-D73EBBE47533}" srcId="{18C2B86C-8AB1-4FCE-ADC1-02F89CAEDB0D}" destId="{FB26233B-1FF9-4BED-BC48-723778862A81}" srcOrd="2" destOrd="0" parTransId="{D9515AA2-E0A1-4EE3-8EF8-E7B4E00C7E01}" sibTransId="{0615ED8B-762D-479B-96BB-26F9840BAA2F}"/>
    <dgm:cxn modelId="{522616CE-3B49-184B-B206-F53E663BD005}" type="presOf" srcId="{18C2B86C-8AB1-4FCE-ADC1-02F89CAEDB0D}" destId="{785906AE-28BB-4D42-9E15-3D6D4A577C84}" srcOrd="0" destOrd="0" presId="urn:microsoft.com/office/officeart/2008/layout/LinedList"/>
    <dgm:cxn modelId="{71E76016-FF51-9349-9ADA-80798E3275ED}" type="presParOf" srcId="{785906AE-28BB-4D42-9E15-3D6D4A577C84}" destId="{20DFD112-B795-1745-B06A-F57A6CC6C2CC}" srcOrd="0" destOrd="0" presId="urn:microsoft.com/office/officeart/2008/layout/LinedList"/>
    <dgm:cxn modelId="{8EA8879E-EAA5-674F-8597-6EDED1990A2A}" type="presParOf" srcId="{785906AE-28BB-4D42-9E15-3D6D4A577C84}" destId="{1607F6D2-3145-1E46-BB88-EC2FE804C104}" srcOrd="1" destOrd="0" presId="urn:microsoft.com/office/officeart/2008/layout/LinedList"/>
    <dgm:cxn modelId="{60EF2F60-F4B0-934F-98A9-254CC91285F5}" type="presParOf" srcId="{1607F6D2-3145-1E46-BB88-EC2FE804C104}" destId="{D0CF05ED-9160-3149-A75B-E3A8E42BF2E9}" srcOrd="0" destOrd="0" presId="urn:microsoft.com/office/officeart/2008/layout/LinedList"/>
    <dgm:cxn modelId="{C096C653-4CF2-D745-A910-FE0AAFC86A7B}" type="presParOf" srcId="{1607F6D2-3145-1E46-BB88-EC2FE804C104}" destId="{3D46E662-CEE4-014E-A9BB-69F66DF1764D}" srcOrd="1" destOrd="0" presId="urn:microsoft.com/office/officeart/2008/layout/LinedList"/>
    <dgm:cxn modelId="{DA58C6FF-EA5D-C44F-9D04-223C19044164}" type="presParOf" srcId="{785906AE-28BB-4D42-9E15-3D6D4A577C84}" destId="{AC114F8A-B53E-E448-9D3F-80FEF5E9DC29}" srcOrd="2" destOrd="0" presId="urn:microsoft.com/office/officeart/2008/layout/LinedList"/>
    <dgm:cxn modelId="{2CE5F2E9-C098-D94C-B695-05ABED4C2329}" type="presParOf" srcId="{785906AE-28BB-4D42-9E15-3D6D4A577C84}" destId="{9AD5083C-5516-2243-ADAB-F29E8DD748BA}" srcOrd="3" destOrd="0" presId="urn:microsoft.com/office/officeart/2008/layout/LinedList"/>
    <dgm:cxn modelId="{205B6A73-6557-6140-95C5-528D190A63CE}" type="presParOf" srcId="{9AD5083C-5516-2243-ADAB-F29E8DD748BA}" destId="{78E14BA0-6F48-7541-AC2D-63C0BADAFF7E}" srcOrd="0" destOrd="0" presId="urn:microsoft.com/office/officeart/2008/layout/LinedList"/>
    <dgm:cxn modelId="{A6490412-0EC9-8F4B-BC4B-B9314C48F1E9}" type="presParOf" srcId="{9AD5083C-5516-2243-ADAB-F29E8DD748BA}" destId="{3CC9002C-9DC3-FD4A-BD0E-60F6ADDFA625}" srcOrd="1" destOrd="0" presId="urn:microsoft.com/office/officeart/2008/layout/LinedList"/>
    <dgm:cxn modelId="{0BD4021D-0AB2-B245-A4F9-01D1D62F1EA8}" type="presParOf" srcId="{785906AE-28BB-4D42-9E15-3D6D4A577C84}" destId="{1530DFA0-A0DE-B343-9A02-10F40D8E34A2}" srcOrd="4" destOrd="0" presId="urn:microsoft.com/office/officeart/2008/layout/LinedList"/>
    <dgm:cxn modelId="{B2C9E9F9-35EC-C44D-B688-1062A43AD97F}" type="presParOf" srcId="{785906AE-28BB-4D42-9E15-3D6D4A577C84}" destId="{2EF60CBF-E405-0249-85A1-28DA439BB6C3}" srcOrd="5" destOrd="0" presId="urn:microsoft.com/office/officeart/2008/layout/LinedList"/>
    <dgm:cxn modelId="{86640B7E-E26D-F643-8CEF-BCBAAB9F9124}" type="presParOf" srcId="{2EF60CBF-E405-0249-85A1-28DA439BB6C3}" destId="{BAC99E60-3577-744F-91A8-3FD16D112529}" srcOrd="0" destOrd="0" presId="urn:microsoft.com/office/officeart/2008/layout/LinedList"/>
    <dgm:cxn modelId="{C9A24BF8-AAC0-7C44-96CC-7577BD494148}" type="presParOf" srcId="{2EF60CBF-E405-0249-85A1-28DA439BB6C3}" destId="{56D09AEE-60DC-C54D-9958-34871C056F9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BCCD04-2C84-48BE-8BD5-61D96159909E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E0284E1B-C154-46EE-89B9-2B13D8E905AE}">
      <dgm:prSet/>
      <dgm:spPr/>
      <dgm:t>
        <a:bodyPr/>
        <a:lstStyle/>
        <a:p>
          <a:r>
            <a:rPr lang="cs-CZ" b="1" dirty="0">
              <a:latin typeface="Avenir Next LT Pro" panose="020B0504020202020204" pitchFamily="34" charset="0"/>
            </a:rPr>
            <a:t>PSYCHOGRAFICKÁ</a:t>
          </a:r>
          <a:endParaRPr lang="en-US" b="1" dirty="0">
            <a:latin typeface="Avenir Next LT Pro" panose="020B0504020202020204" pitchFamily="34" charset="0"/>
          </a:endParaRPr>
        </a:p>
      </dgm:t>
    </dgm:pt>
    <dgm:pt modelId="{E4F1C2E1-3F1D-4E08-AB2A-BE15DCB8B022}" type="parTrans" cxnId="{9D122561-82F4-446C-88B7-2EB4CF1F593C}">
      <dgm:prSet/>
      <dgm:spPr/>
      <dgm:t>
        <a:bodyPr/>
        <a:lstStyle/>
        <a:p>
          <a:endParaRPr lang="en-US"/>
        </a:p>
      </dgm:t>
    </dgm:pt>
    <dgm:pt modelId="{1656BA39-D8A9-476D-B79D-014D7DC95862}" type="sibTrans" cxnId="{9D122561-82F4-446C-88B7-2EB4CF1F593C}">
      <dgm:prSet/>
      <dgm:spPr/>
      <dgm:t>
        <a:bodyPr/>
        <a:lstStyle/>
        <a:p>
          <a:endParaRPr lang="en-US"/>
        </a:p>
      </dgm:t>
    </dgm:pt>
    <dgm:pt modelId="{F78DF83E-916B-4444-A30E-8C6F8702C92C}">
      <dgm:prSet/>
      <dgm:spPr/>
      <dgm:t>
        <a:bodyPr/>
        <a:lstStyle/>
        <a:p>
          <a:r>
            <a:rPr lang="cs-CZ" dirty="0">
              <a:latin typeface="Avenir Next LT Pro" panose="020B0504020202020204" pitchFamily="34" charset="0"/>
            </a:rPr>
            <a:t>Skupina s pozitivním vztahem k přírodě</a:t>
          </a:r>
          <a:endParaRPr lang="en-US" dirty="0">
            <a:latin typeface="Avenir Next LT Pro" panose="020B0504020202020204" pitchFamily="34" charset="0"/>
          </a:endParaRPr>
        </a:p>
      </dgm:t>
    </dgm:pt>
    <dgm:pt modelId="{A2F50A1C-78CF-4CA0-841A-EBCC965BD824}" type="parTrans" cxnId="{6B066BED-A32F-49A1-B32E-780907C478C4}">
      <dgm:prSet/>
      <dgm:spPr/>
      <dgm:t>
        <a:bodyPr/>
        <a:lstStyle/>
        <a:p>
          <a:endParaRPr lang="en-US"/>
        </a:p>
      </dgm:t>
    </dgm:pt>
    <dgm:pt modelId="{3A39383A-9389-49D9-8AE1-5DBA06151ACB}" type="sibTrans" cxnId="{6B066BED-A32F-49A1-B32E-780907C478C4}">
      <dgm:prSet/>
      <dgm:spPr/>
      <dgm:t>
        <a:bodyPr/>
        <a:lstStyle/>
        <a:p>
          <a:endParaRPr lang="en-US"/>
        </a:p>
      </dgm:t>
    </dgm:pt>
    <dgm:pt modelId="{DA196B34-F1B3-4AB8-A9FE-088E53C35FAD}">
      <dgm:prSet/>
      <dgm:spPr/>
      <dgm:t>
        <a:bodyPr/>
        <a:lstStyle/>
        <a:p>
          <a:r>
            <a:rPr lang="cs-CZ" b="1" dirty="0">
              <a:latin typeface="Avenir Next LT Pro" panose="020B0504020202020204" pitchFamily="34" charset="0"/>
            </a:rPr>
            <a:t>BEHAVIORÁLNÍ</a:t>
          </a:r>
          <a:endParaRPr lang="en-US" b="1" dirty="0">
            <a:latin typeface="Avenir Next LT Pro" panose="020B0504020202020204" pitchFamily="34" charset="0"/>
          </a:endParaRPr>
        </a:p>
      </dgm:t>
    </dgm:pt>
    <dgm:pt modelId="{77C408DE-DE2C-433E-9C45-6D70EB787E5A}" type="parTrans" cxnId="{B2E11BFE-B53E-4F58-978D-6B7A05BA5F5C}">
      <dgm:prSet/>
      <dgm:spPr/>
      <dgm:t>
        <a:bodyPr/>
        <a:lstStyle/>
        <a:p>
          <a:endParaRPr lang="en-US"/>
        </a:p>
      </dgm:t>
    </dgm:pt>
    <dgm:pt modelId="{6B803717-AA51-48A1-A71B-B1DD97465B03}" type="sibTrans" cxnId="{B2E11BFE-B53E-4F58-978D-6B7A05BA5F5C}">
      <dgm:prSet/>
      <dgm:spPr/>
      <dgm:t>
        <a:bodyPr/>
        <a:lstStyle/>
        <a:p>
          <a:endParaRPr lang="en-US"/>
        </a:p>
      </dgm:t>
    </dgm:pt>
    <dgm:pt modelId="{14852503-D7ED-4719-91FC-14BBFB4B23E7}">
      <dgm:prSet/>
      <dgm:spPr/>
      <dgm:t>
        <a:bodyPr/>
        <a:lstStyle/>
        <a:p>
          <a:r>
            <a:rPr lang="cs-CZ">
              <a:latin typeface="Avenir Next LT Pro" panose="020B0504020202020204" pitchFamily="34" charset="0"/>
            </a:rPr>
            <a:t>Lidé, kterým nejde pouze o užitnou hodnotu předmětu, ale také o nějaký příběh, který předmět reprezentuje a vypráví</a:t>
          </a:r>
          <a:endParaRPr lang="en-US">
            <a:latin typeface="Avenir Next LT Pro" panose="020B0504020202020204" pitchFamily="34" charset="0"/>
          </a:endParaRPr>
        </a:p>
      </dgm:t>
    </dgm:pt>
    <dgm:pt modelId="{7B735F49-CE32-45CE-B511-B07AD3291E18}" type="parTrans" cxnId="{291D7D3F-AB76-46A7-9747-111C6FC37776}">
      <dgm:prSet/>
      <dgm:spPr/>
      <dgm:t>
        <a:bodyPr/>
        <a:lstStyle/>
        <a:p>
          <a:endParaRPr lang="en-US"/>
        </a:p>
      </dgm:t>
    </dgm:pt>
    <dgm:pt modelId="{AC8C79D4-30B6-48A1-99B9-27E8FDA78F3B}" type="sibTrans" cxnId="{291D7D3F-AB76-46A7-9747-111C6FC37776}">
      <dgm:prSet/>
      <dgm:spPr/>
      <dgm:t>
        <a:bodyPr/>
        <a:lstStyle/>
        <a:p>
          <a:endParaRPr lang="en-US"/>
        </a:p>
      </dgm:t>
    </dgm:pt>
    <dgm:pt modelId="{33E93C12-0C6D-49E1-8D59-03A047319AC4}">
      <dgm:prSet/>
      <dgm:spPr/>
      <dgm:t>
        <a:bodyPr/>
        <a:lstStyle/>
        <a:p>
          <a:r>
            <a:rPr lang="cs-CZ" b="1" dirty="0">
              <a:latin typeface="Avenir Next LT Pro" panose="020B0504020202020204" pitchFamily="34" charset="0"/>
            </a:rPr>
            <a:t>GEOGRAFICKÁ</a:t>
          </a:r>
          <a:endParaRPr lang="en-US" b="1" dirty="0">
            <a:latin typeface="Avenir Next LT Pro" panose="020B0504020202020204" pitchFamily="34" charset="0"/>
          </a:endParaRPr>
        </a:p>
      </dgm:t>
    </dgm:pt>
    <dgm:pt modelId="{FF1235A5-21C9-4096-B3BA-29709CC15781}" type="parTrans" cxnId="{1A883CE8-A107-4C6A-A4E4-7655AB3FFC10}">
      <dgm:prSet/>
      <dgm:spPr/>
      <dgm:t>
        <a:bodyPr/>
        <a:lstStyle/>
        <a:p>
          <a:endParaRPr lang="en-US"/>
        </a:p>
      </dgm:t>
    </dgm:pt>
    <dgm:pt modelId="{7A78260E-CD98-48B2-9CDC-4E85DF5996A4}" type="sibTrans" cxnId="{1A883CE8-A107-4C6A-A4E4-7655AB3FFC10}">
      <dgm:prSet/>
      <dgm:spPr/>
      <dgm:t>
        <a:bodyPr/>
        <a:lstStyle/>
        <a:p>
          <a:endParaRPr lang="en-US"/>
        </a:p>
      </dgm:t>
    </dgm:pt>
    <dgm:pt modelId="{FA25680B-5ED5-49D6-A89F-AFB21F7E3C70}">
      <dgm:prSet/>
      <dgm:spPr/>
      <dgm:t>
        <a:bodyPr/>
        <a:lstStyle/>
        <a:p>
          <a:r>
            <a:rPr lang="cs-CZ">
              <a:latin typeface="Avenir Next LT Pro" panose="020B0504020202020204" pitchFamily="34" charset="0"/>
            </a:rPr>
            <a:t>Češi, návštěvníci Prahy, podpora tuzemské a ruční výroby</a:t>
          </a:r>
          <a:endParaRPr lang="en-US">
            <a:latin typeface="Avenir Next LT Pro" panose="020B0504020202020204" pitchFamily="34" charset="0"/>
          </a:endParaRPr>
        </a:p>
      </dgm:t>
    </dgm:pt>
    <dgm:pt modelId="{2428CC48-835D-499F-B0EF-C3486F1368BA}" type="parTrans" cxnId="{2F2D42BB-644E-4A2A-88CE-0AF37CF4ED7F}">
      <dgm:prSet/>
      <dgm:spPr/>
      <dgm:t>
        <a:bodyPr/>
        <a:lstStyle/>
        <a:p>
          <a:endParaRPr lang="en-US"/>
        </a:p>
      </dgm:t>
    </dgm:pt>
    <dgm:pt modelId="{19737D5D-0452-486E-BD47-B8FB65A42A49}" type="sibTrans" cxnId="{2F2D42BB-644E-4A2A-88CE-0AF37CF4ED7F}">
      <dgm:prSet/>
      <dgm:spPr/>
      <dgm:t>
        <a:bodyPr/>
        <a:lstStyle/>
        <a:p>
          <a:endParaRPr lang="en-US"/>
        </a:p>
      </dgm:t>
    </dgm:pt>
    <dgm:pt modelId="{7FB88798-9EBE-48EA-96C7-C6559D96DDF6}">
      <dgm:prSet/>
      <dgm:spPr/>
      <dgm:t>
        <a:bodyPr/>
        <a:lstStyle/>
        <a:p>
          <a:r>
            <a:rPr lang="cs-CZ" b="1" dirty="0">
              <a:latin typeface="Avenir Next LT Pro" panose="020B0504020202020204" pitchFamily="34" charset="0"/>
            </a:rPr>
            <a:t>SOCIOEKONOMICKÁ</a:t>
          </a:r>
          <a:endParaRPr lang="en-US" b="1" dirty="0">
            <a:latin typeface="Avenir Next LT Pro" panose="020B0504020202020204" pitchFamily="34" charset="0"/>
          </a:endParaRPr>
        </a:p>
      </dgm:t>
    </dgm:pt>
    <dgm:pt modelId="{23EE5214-4B1C-4066-90D5-330B0E8B8DA5}" type="parTrans" cxnId="{304421D3-524E-4CD1-812F-E222A05E5731}">
      <dgm:prSet/>
      <dgm:spPr/>
      <dgm:t>
        <a:bodyPr/>
        <a:lstStyle/>
        <a:p>
          <a:endParaRPr lang="en-US"/>
        </a:p>
      </dgm:t>
    </dgm:pt>
    <dgm:pt modelId="{54FC781A-D31F-4B3A-8D49-3E8EC1DAEB16}" type="sibTrans" cxnId="{304421D3-524E-4CD1-812F-E222A05E5731}">
      <dgm:prSet/>
      <dgm:spPr/>
      <dgm:t>
        <a:bodyPr/>
        <a:lstStyle/>
        <a:p>
          <a:endParaRPr lang="en-US"/>
        </a:p>
      </dgm:t>
    </dgm:pt>
    <dgm:pt modelId="{00203346-E338-4A38-8F8D-3165117BAF30}">
      <dgm:prSet/>
      <dgm:spPr/>
      <dgm:t>
        <a:bodyPr/>
        <a:lstStyle/>
        <a:p>
          <a:r>
            <a:rPr lang="cs-CZ">
              <a:latin typeface="Avenir Next LT Pro" panose="020B0504020202020204" pitchFamily="34" charset="0"/>
            </a:rPr>
            <a:t>Lidé se stálým příjmem</a:t>
          </a:r>
          <a:endParaRPr lang="en-US">
            <a:latin typeface="Avenir Next LT Pro" panose="020B0504020202020204" pitchFamily="34" charset="0"/>
          </a:endParaRPr>
        </a:p>
      </dgm:t>
    </dgm:pt>
    <dgm:pt modelId="{6D9426D3-DD87-4F7E-BE7F-5E8773E2BDF5}" type="parTrans" cxnId="{60154C81-C3F1-45D1-8F0D-5CB866B9E56F}">
      <dgm:prSet/>
      <dgm:spPr/>
      <dgm:t>
        <a:bodyPr/>
        <a:lstStyle/>
        <a:p>
          <a:endParaRPr lang="en-US"/>
        </a:p>
      </dgm:t>
    </dgm:pt>
    <dgm:pt modelId="{3EDAFCF4-CE75-47F9-AD15-A7D700B3B04E}" type="sibTrans" cxnId="{60154C81-C3F1-45D1-8F0D-5CB866B9E56F}">
      <dgm:prSet/>
      <dgm:spPr/>
      <dgm:t>
        <a:bodyPr/>
        <a:lstStyle/>
        <a:p>
          <a:endParaRPr lang="en-US"/>
        </a:p>
      </dgm:t>
    </dgm:pt>
    <dgm:pt modelId="{80200D4D-CED9-482A-B088-83356BF014D0}">
      <dgm:prSet/>
      <dgm:spPr/>
      <dgm:t>
        <a:bodyPr/>
        <a:lstStyle/>
        <a:p>
          <a:r>
            <a:rPr lang="cs-CZ">
              <a:latin typeface="Avenir Next LT Pro" panose="020B0504020202020204" pitchFamily="34" charset="0"/>
            </a:rPr>
            <a:t>Movitější lidé se smyslem pro design a kvalitu (vyšší střední až vyšší třída)</a:t>
          </a:r>
          <a:endParaRPr lang="en-US">
            <a:latin typeface="Avenir Next LT Pro" panose="020B0504020202020204" pitchFamily="34" charset="0"/>
          </a:endParaRPr>
        </a:p>
      </dgm:t>
    </dgm:pt>
    <dgm:pt modelId="{4B3A5E4C-B529-48BC-B76C-F534A20E7D4B}" type="parTrans" cxnId="{FE86D896-4C54-4978-B805-E53D389CCAEF}">
      <dgm:prSet/>
      <dgm:spPr/>
      <dgm:t>
        <a:bodyPr/>
        <a:lstStyle/>
        <a:p>
          <a:endParaRPr lang="en-US"/>
        </a:p>
      </dgm:t>
    </dgm:pt>
    <dgm:pt modelId="{C3664293-6652-4C39-85A6-EB1F82ACBAB1}" type="sibTrans" cxnId="{FE86D896-4C54-4978-B805-E53D389CCAEF}">
      <dgm:prSet/>
      <dgm:spPr/>
      <dgm:t>
        <a:bodyPr/>
        <a:lstStyle/>
        <a:p>
          <a:endParaRPr lang="en-US"/>
        </a:p>
      </dgm:t>
    </dgm:pt>
    <dgm:pt modelId="{28AFD87E-6EE7-BE43-BDB0-E120B5E4973F}" type="pres">
      <dgm:prSet presAssocID="{CEBCCD04-2C84-48BE-8BD5-61D96159909E}" presName="linear" presStyleCnt="0">
        <dgm:presLayoutVars>
          <dgm:dir/>
          <dgm:animLvl val="lvl"/>
          <dgm:resizeHandles val="exact"/>
        </dgm:presLayoutVars>
      </dgm:prSet>
      <dgm:spPr/>
    </dgm:pt>
    <dgm:pt modelId="{10B434CE-115B-024C-94F5-369B25EC36FA}" type="pres">
      <dgm:prSet presAssocID="{E0284E1B-C154-46EE-89B9-2B13D8E905AE}" presName="parentLin" presStyleCnt="0"/>
      <dgm:spPr/>
    </dgm:pt>
    <dgm:pt modelId="{65C44D60-6A38-B940-95A2-23FD3B0E580D}" type="pres">
      <dgm:prSet presAssocID="{E0284E1B-C154-46EE-89B9-2B13D8E905AE}" presName="parentLeftMargin" presStyleLbl="node1" presStyleIdx="0" presStyleCnt="4"/>
      <dgm:spPr/>
    </dgm:pt>
    <dgm:pt modelId="{328E3B93-88E8-A844-B91F-A2B7B113576E}" type="pres">
      <dgm:prSet presAssocID="{E0284E1B-C154-46EE-89B9-2B13D8E905A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5CC55C3-17C7-4143-8F2E-72F31BD488CD}" type="pres">
      <dgm:prSet presAssocID="{E0284E1B-C154-46EE-89B9-2B13D8E905AE}" presName="negativeSpace" presStyleCnt="0"/>
      <dgm:spPr/>
    </dgm:pt>
    <dgm:pt modelId="{8D696A9F-A5C7-754D-8BA6-98F07E9FAA92}" type="pres">
      <dgm:prSet presAssocID="{E0284E1B-C154-46EE-89B9-2B13D8E905AE}" presName="childText" presStyleLbl="conFgAcc1" presStyleIdx="0" presStyleCnt="4">
        <dgm:presLayoutVars>
          <dgm:bulletEnabled val="1"/>
        </dgm:presLayoutVars>
      </dgm:prSet>
      <dgm:spPr/>
    </dgm:pt>
    <dgm:pt modelId="{4577D87F-206F-1A4A-98DD-10DD1439E6CE}" type="pres">
      <dgm:prSet presAssocID="{1656BA39-D8A9-476D-B79D-014D7DC95862}" presName="spaceBetweenRectangles" presStyleCnt="0"/>
      <dgm:spPr/>
    </dgm:pt>
    <dgm:pt modelId="{F7BA60F3-CD05-EA40-8F62-8331143C71C3}" type="pres">
      <dgm:prSet presAssocID="{DA196B34-F1B3-4AB8-A9FE-088E53C35FAD}" presName="parentLin" presStyleCnt="0"/>
      <dgm:spPr/>
    </dgm:pt>
    <dgm:pt modelId="{B6ED45E7-B3F4-604A-B72B-C278DB2C897E}" type="pres">
      <dgm:prSet presAssocID="{DA196B34-F1B3-4AB8-A9FE-088E53C35FAD}" presName="parentLeftMargin" presStyleLbl="node1" presStyleIdx="0" presStyleCnt="4"/>
      <dgm:spPr/>
    </dgm:pt>
    <dgm:pt modelId="{79E4B05F-AD50-8D49-81C9-043FB7111157}" type="pres">
      <dgm:prSet presAssocID="{DA196B34-F1B3-4AB8-A9FE-088E53C35FA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3096D7B-A34B-BF4A-B1B1-167B13A929F2}" type="pres">
      <dgm:prSet presAssocID="{DA196B34-F1B3-4AB8-A9FE-088E53C35FAD}" presName="negativeSpace" presStyleCnt="0"/>
      <dgm:spPr/>
    </dgm:pt>
    <dgm:pt modelId="{30557AFE-2CA1-CC4F-84ED-A2D80E8F504F}" type="pres">
      <dgm:prSet presAssocID="{DA196B34-F1B3-4AB8-A9FE-088E53C35FAD}" presName="childText" presStyleLbl="conFgAcc1" presStyleIdx="1" presStyleCnt="4">
        <dgm:presLayoutVars>
          <dgm:bulletEnabled val="1"/>
        </dgm:presLayoutVars>
      </dgm:prSet>
      <dgm:spPr/>
    </dgm:pt>
    <dgm:pt modelId="{47D0007E-C40A-3449-AF69-0D9B5ADF19A3}" type="pres">
      <dgm:prSet presAssocID="{6B803717-AA51-48A1-A71B-B1DD97465B03}" presName="spaceBetweenRectangles" presStyleCnt="0"/>
      <dgm:spPr/>
    </dgm:pt>
    <dgm:pt modelId="{FE18BCC8-6E33-374A-B744-BB8FAEDEC119}" type="pres">
      <dgm:prSet presAssocID="{33E93C12-0C6D-49E1-8D59-03A047319AC4}" presName="parentLin" presStyleCnt="0"/>
      <dgm:spPr/>
    </dgm:pt>
    <dgm:pt modelId="{453C9BFF-B0F3-6947-BFDD-C13CC38CF989}" type="pres">
      <dgm:prSet presAssocID="{33E93C12-0C6D-49E1-8D59-03A047319AC4}" presName="parentLeftMargin" presStyleLbl="node1" presStyleIdx="1" presStyleCnt="4"/>
      <dgm:spPr/>
    </dgm:pt>
    <dgm:pt modelId="{AFFD6ACD-4F2A-3C4D-8847-74E513C7D8C3}" type="pres">
      <dgm:prSet presAssocID="{33E93C12-0C6D-49E1-8D59-03A047319AC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53E6DA2-240E-7B4D-AB6E-A6F286FB09DA}" type="pres">
      <dgm:prSet presAssocID="{33E93C12-0C6D-49E1-8D59-03A047319AC4}" presName="negativeSpace" presStyleCnt="0"/>
      <dgm:spPr/>
    </dgm:pt>
    <dgm:pt modelId="{3048BA86-7698-BD4D-BCB9-656D0ED95D5C}" type="pres">
      <dgm:prSet presAssocID="{33E93C12-0C6D-49E1-8D59-03A047319AC4}" presName="childText" presStyleLbl="conFgAcc1" presStyleIdx="2" presStyleCnt="4">
        <dgm:presLayoutVars>
          <dgm:bulletEnabled val="1"/>
        </dgm:presLayoutVars>
      </dgm:prSet>
      <dgm:spPr/>
    </dgm:pt>
    <dgm:pt modelId="{299D5868-034E-7C4D-9D52-09ADE0C0BEC7}" type="pres">
      <dgm:prSet presAssocID="{7A78260E-CD98-48B2-9CDC-4E85DF5996A4}" presName="spaceBetweenRectangles" presStyleCnt="0"/>
      <dgm:spPr/>
    </dgm:pt>
    <dgm:pt modelId="{1F195EC4-54BA-4D48-946F-F9054444BD19}" type="pres">
      <dgm:prSet presAssocID="{7FB88798-9EBE-48EA-96C7-C6559D96DDF6}" presName="parentLin" presStyleCnt="0"/>
      <dgm:spPr/>
    </dgm:pt>
    <dgm:pt modelId="{FBE44047-798E-3E43-A04D-9B9C0F221995}" type="pres">
      <dgm:prSet presAssocID="{7FB88798-9EBE-48EA-96C7-C6559D96DDF6}" presName="parentLeftMargin" presStyleLbl="node1" presStyleIdx="2" presStyleCnt="4"/>
      <dgm:spPr/>
    </dgm:pt>
    <dgm:pt modelId="{03A52C1D-9A45-FA4B-A214-A090E4A4639A}" type="pres">
      <dgm:prSet presAssocID="{7FB88798-9EBE-48EA-96C7-C6559D96DDF6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2FBBB3B-B6D3-CB40-9062-38EF863F4377}" type="pres">
      <dgm:prSet presAssocID="{7FB88798-9EBE-48EA-96C7-C6559D96DDF6}" presName="negativeSpace" presStyleCnt="0"/>
      <dgm:spPr/>
    </dgm:pt>
    <dgm:pt modelId="{64CEB62E-9ED4-F749-9476-DBC65DC432D7}" type="pres">
      <dgm:prSet presAssocID="{7FB88798-9EBE-48EA-96C7-C6559D96DDF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A945314-DA1D-A64F-A155-31C2491A3D40}" type="presOf" srcId="{00203346-E338-4A38-8F8D-3165117BAF30}" destId="{64CEB62E-9ED4-F749-9476-DBC65DC432D7}" srcOrd="0" destOrd="0" presId="urn:microsoft.com/office/officeart/2005/8/layout/list1"/>
    <dgm:cxn modelId="{F80C9619-CC08-D94F-A3C5-086CD55B2F82}" type="presOf" srcId="{CEBCCD04-2C84-48BE-8BD5-61D96159909E}" destId="{28AFD87E-6EE7-BE43-BDB0-E120B5E4973F}" srcOrd="0" destOrd="0" presId="urn:microsoft.com/office/officeart/2005/8/layout/list1"/>
    <dgm:cxn modelId="{1A632E1D-AF6A-8142-93C9-B5F77F898DCD}" type="presOf" srcId="{DA196B34-F1B3-4AB8-A9FE-088E53C35FAD}" destId="{79E4B05F-AD50-8D49-81C9-043FB7111157}" srcOrd="1" destOrd="0" presId="urn:microsoft.com/office/officeart/2005/8/layout/list1"/>
    <dgm:cxn modelId="{291D7D3F-AB76-46A7-9747-111C6FC37776}" srcId="{DA196B34-F1B3-4AB8-A9FE-088E53C35FAD}" destId="{14852503-D7ED-4719-91FC-14BBFB4B23E7}" srcOrd="0" destOrd="0" parTransId="{7B735F49-CE32-45CE-B511-B07AD3291E18}" sibTransId="{AC8C79D4-30B6-48A1-99B9-27E8FDA78F3B}"/>
    <dgm:cxn modelId="{4C6B3559-C1BB-C641-9CAB-0025F6CDFBD1}" type="presOf" srcId="{14852503-D7ED-4719-91FC-14BBFB4B23E7}" destId="{30557AFE-2CA1-CC4F-84ED-A2D80E8F504F}" srcOrd="0" destOrd="0" presId="urn:microsoft.com/office/officeart/2005/8/layout/list1"/>
    <dgm:cxn modelId="{9D122561-82F4-446C-88B7-2EB4CF1F593C}" srcId="{CEBCCD04-2C84-48BE-8BD5-61D96159909E}" destId="{E0284E1B-C154-46EE-89B9-2B13D8E905AE}" srcOrd="0" destOrd="0" parTransId="{E4F1C2E1-3F1D-4E08-AB2A-BE15DCB8B022}" sibTransId="{1656BA39-D8A9-476D-B79D-014D7DC95862}"/>
    <dgm:cxn modelId="{10E48E7E-229E-5642-9693-445F2EE03550}" type="presOf" srcId="{E0284E1B-C154-46EE-89B9-2B13D8E905AE}" destId="{65C44D60-6A38-B940-95A2-23FD3B0E580D}" srcOrd="0" destOrd="0" presId="urn:microsoft.com/office/officeart/2005/8/layout/list1"/>
    <dgm:cxn modelId="{60154C81-C3F1-45D1-8F0D-5CB866B9E56F}" srcId="{7FB88798-9EBE-48EA-96C7-C6559D96DDF6}" destId="{00203346-E338-4A38-8F8D-3165117BAF30}" srcOrd="0" destOrd="0" parTransId="{6D9426D3-DD87-4F7E-BE7F-5E8773E2BDF5}" sibTransId="{3EDAFCF4-CE75-47F9-AD15-A7D700B3B04E}"/>
    <dgm:cxn modelId="{FE86D896-4C54-4978-B805-E53D389CCAEF}" srcId="{7FB88798-9EBE-48EA-96C7-C6559D96DDF6}" destId="{80200D4D-CED9-482A-B088-83356BF014D0}" srcOrd="1" destOrd="0" parTransId="{4B3A5E4C-B529-48BC-B76C-F534A20E7D4B}" sibTransId="{C3664293-6652-4C39-85A6-EB1F82ACBAB1}"/>
    <dgm:cxn modelId="{28F8519A-B928-8043-8E7D-DA971E6EBDFE}" type="presOf" srcId="{DA196B34-F1B3-4AB8-A9FE-088E53C35FAD}" destId="{B6ED45E7-B3F4-604A-B72B-C278DB2C897E}" srcOrd="0" destOrd="0" presId="urn:microsoft.com/office/officeart/2005/8/layout/list1"/>
    <dgm:cxn modelId="{D7FCFDA9-2402-6B44-8041-4C25420FE969}" type="presOf" srcId="{80200D4D-CED9-482A-B088-83356BF014D0}" destId="{64CEB62E-9ED4-F749-9476-DBC65DC432D7}" srcOrd="0" destOrd="1" presId="urn:microsoft.com/office/officeart/2005/8/layout/list1"/>
    <dgm:cxn modelId="{79BA07AE-FFDD-5349-A41C-61E6798E8972}" type="presOf" srcId="{FA25680B-5ED5-49D6-A89F-AFB21F7E3C70}" destId="{3048BA86-7698-BD4D-BCB9-656D0ED95D5C}" srcOrd="0" destOrd="0" presId="urn:microsoft.com/office/officeart/2005/8/layout/list1"/>
    <dgm:cxn modelId="{C5D3E2B7-264E-3E4C-8845-ACD6F47D9BB4}" type="presOf" srcId="{33E93C12-0C6D-49E1-8D59-03A047319AC4}" destId="{AFFD6ACD-4F2A-3C4D-8847-74E513C7D8C3}" srcOrd="1" destOrd="0" presId="urn:microsoft.com/office/officeart/2005/8/layout/list1"/>
    <dgm:cxn modelId="{2F2D42BB-644E-4A2A-88CE-0AF37CF4ED7F}" srcId="{33E93C12-0C6D-49E1-8D59-03A047319AC4}" destId="{FA25680B-5ED5-49D6-A89F-AFB21F7E3C70}" srcOrd="0" destOrd="0" parTransId="{2428CC48-835D-499F-B0EF-C3486F1368BA}" sibTransId="{19737D5D-0452-486E-BD47-B8FB65A42A49}"/>
    <dgm:cxn modelId="{BDD401C0-A893-3644-BD26-CD25BE472B01}" type="presOf" srcId="{7FB88798-9EBE-48EA-96C7-C6559D96DDF6}" destId="{03A52C1D-9A45-FA4B-A214-A090E4A4639A}" srcOrd="1" destOrd="0" presId="urn:microsoft.com/office/officeart/2005/8/layout/list1"/>
    <dgm:cxn modelId="{304421D3-524E-4CD1-812F-E222A05E5731}" srcId="{CEBCCD04-2C84-48BE-8BD5-61D96159909E}" destId="{7FB88798-9EBE-48EA-96C7-C6559D96DDF6}" srcOrd="3" destOrd="0" parTransId="{23EE5214-4B1C-4066-90D5-330B0E8B8DA5}" sibTransId="{54FC781A-D31F-4B3A-8D49-3E8EC1DAEB16}"/>
    <dgm:cxn modelId="{F601A0D3-E930-0A45-8E4E-70ECAED47BEA}" type="presOf" srcId="{7FB88798-9EBE-48EA-96C7-C6559D96DDF6}" destId="{FBE44047-798E-3E43-A04D-9B9C0F221995}" srcOrd="0" destOrd="0" presId="urn:microsoft.com/office/officeart/2005/8/layout/list1"/>
    <dgm:cxn modelId="{1A883CE8-A107-4C6A-A4E4-7655AB3FFC10}" srcId="{CEBCCD04-2C84-48BE-8BD5-61D96159909E}" destId="{33E93C12-0C6D-49E1-8D59-03A047319AC4}" srcOrd="2" destOrd="0" parTransId="{FF1235A5-21C9-4096-B3BA-29709CC15781}" sibTransId="{7A78260E-CD98-48B2-9CDC-4E85DF5996A4}"/>
    <dgm:cxn modelId="{36EF4EE8-62F7-A240-9205-3CD485355262}" type="presOf" srcId="{33E93C12-0C6D-49E1-8D59-03A047319AC4}" destId="{453C9BFF-B0F3-6947-BFDD-C13CC38CF989}" srcOrd="0" destOrd="0" presId="urn:microsoft.com/office/officeart/2005/8/layout/list1"/>
    <dgm:cxn modelId="{6B066BED-A32F-49A1-B32E-780907C478C4}" srcId="{E0284E1B-C154-46EE-89B9-2B13D8E905AE}" destId="{F78DF83E-916B-4444-A30E-8C6F8702C92C}" srcOrd="0" destOrd="0" parTransId="{A2F50A1C-78CF-4CA0-841A-EBCC965BD824}" sibTransId="{3A39383A-9389-49D9-8AE1-5DBA06151ACB}"/>
    <dgm:cxn modelId="{C1BA2CEF-810C-9F4F-900A-182529AED4D4}" type="presOf" srcId="{E0284E1B-C154-46EE-89B9-2B13D8E905AE}" destId="{328E3B93-88E8-A844-B91F-A2B7B113576E}" srcOrd="1" destOrd="0" presId="urn:microsoft.com/office/officeart/2005/8/layout/list1"/>
    <dgm:cxn modelId="{B2E11BFE-B53E-4F58-978D-6B7A05BA5F5C}" srcId="{CEBCCD04-2C84-48BE-8BD5-61D96159909E}" destId="{DA196B34-F1B3-4AB8-A9FE-088E53C35FAD}" srcOrd="1" destOrd="0" parTransId="{77C408DE-DE2C-433E-9C45-6D70EB787E5A}" sibTransId="{6B803717-AA51-48A1-A71B-B1DD97465B03}"/>
    <dgm:cxn modelId="{7B74D0FE-3B8C-9B42-BC54-902AAC5D5009}" type="presOf" srcId="{F78DF83E-916B-4444-A30E-8C6F8702C92C}" destId="{8D696A9F-A5C7-754D-8BA6-98F07E9FAA92}" srcOrd="0" destOrd="0" presId="urn:microsoft.com/office/officeart/2005/8/layout/list1"/>
    <dgm:cxn modelId="{A6A63C47-3CFC-8C41-A6C6-ABC50541DEEB}" type="presParOf" srcId="{28AFD87E-6EE7-BE43-BDB0-E120B5E4973F}" destId="{10B434CE-115B-024C-94F5-369B25EC36FA}" srcOrd="0" destOrd="0" presId="urn:microsoft.com/office/officeart/2005/8/layout/list1"/>
    <dgm:cxn modelId="{ADF4701E-F188-434B-90A4-DE3C1D63D762}" type="presParOf" srcId="{10B434CE-115B-024C-94F5-369B25EC36FA}" destId="{65C44D60-6A38-B940-95A2-23FD3B0E580D}" srcOrd="0" destOrd="0" presId="urn:microsoft.com/office/officeart/2005/8/layout/list1"/>
    <dgm:cxn modelId="{CCE21B50-435D-EC4E-8B4B-33AB2874C88E}" type="presParOf" srcId="{10B434CE-115B-024C-94F5-369B25EC36FA}" destId="{328E3B93-88E8-A844-B91F-A2B7B113576E}" srcOrd="1" destOrd="0" presId="urn:microsoft.com/office/officeart/2005/8/layout/list1"/>
    <dgm:cxn modelId="{E5F4683B-B718-564B-9786-812A4212E73C}" type="presParOf" srcId="{28AFD87E-6EE7-BE43-BDB0-E120B5E4973F}" destId="{25CC55C3-17C7-4143-8F2E-72F31BD488CD}" srcOrd="1" destOrd="0" presId="urn:microsoft.com/office/officeart/2005/8/layout/list1"/>
    <dgm:cxn modelId="{7940AD95-F438-EE42-9219-B2FCB7B43566}" type="presParOf" srcId="{28AFD87E-6EE7-BE43-BDB0-E120B5E4973F}" destId="{8D696A9F-A5C7-754D-8BA6-98F07E9FAA92}" srcOrd="2" destOrd="0" presId="urn:microsoft.com/office/officeart/2005/8/layout/list1"/>
    <dgm:cxn modelId="{C7255CA8-BE77-7945-99A8-29FC4E118DBB}" type="presParOf" srcId="{28AFD87E-6EE7-BE43-BDB0-E120B5E4973F}" destId="{4577D87F-206F-1A4A-98DD-10DD1439E6CE}" srcOrd="3" destOrd="0" presId="urn:microsoft.com/office/officeart/2005/8/layout/list1"/>
    <dgm:cxn modelId="{2E3FE8D9-81C6-7D4E-9541-16DD9A2F0231}" type="presParOf" srcId="{28AFD87E-6EE7-BE43-BDB0-E120B5E4973F}" destId="{F7BA60F3-CD05-EA40-8F62-8331143C71C3}" srcOrd="4" destOrd="0" presId="urn:microsoft.com/office/officeart/2005/8/layout/list1"/>
    <dgm:cxn modelId="{886C634D-880D-064B-8E8C-CF34C20248DF}" type="presParOf" srcId="{F7BA60F3-CD05-EA40-8F62-8331143C71C3}" destId="{B6ED45E7-B3F4-604A-B72B-C278DB2C897E}" srcOrd="0" destOrd="0" presId="urn:microsoft.com/office/officeart/2005/8/layout/list1"/>
    <dgm:cxn modelId="{B90B7030-BA4B-D54D-A835-F12E00716671}" type="presParOf" srcId="{F7BA60F3-CD05-EA40-8F62-8331143C71C3}" destId="{79E4B05F-AD50-8D49-81C9-043FB7111157}" srcOrd="1" destOrd="0" presId="urn:microsoft.com/office/officeart/2005/8/layout/list1"/>
    <dgm:cxn modelId="{7579B90E-D455-3A49-99F0-C72B44B0878E}" type="presParOf" srcId="{28AFD87E-6EE7-BE43-BDB0-E120B5E4973F}" destId="{93096D7B-A34B-BF4A-B1B1-167B13A929F2}" srcOrd="5" destOrd="0" presId="urn:microsoft.com/office/officeart/2005/8/layout/list1"/>
    <dgm:cxn modelId="{EC88EF36-3D40-5341-8470-E4D288DA815D}" type="presParOf" srcId="{28AFD87E-6EE7-BE43-BDB0-E120B5E4973F}" destId="{30557AFE-2CA1-CC4F-84ED-A2D80E8F504F}" srcOrd="6" destOrd="0" presId="urn:microsoft.com/office/officeart/2005/8/layout/list1"/>
    <dgm:cxn modelId="{023BD269-B9BC-4746-AAA1-47ADD5C89428}" type="presParOf" srcId="{28AFD87E-6EE7-BE43-BDB0-E120B5E4973F}" destId="{47D0007E-C40A-3449-AF69-0D9B5ADF19A3}" srcOrd="7" destOrd="0" presId="urn:microsoft.com/office/officeart/2005/8/layout/list1"/>
    <dgm:cxn modelId="{02700647-297E-664D-A597-DAB8F442BFE7}" type="presParOf" srcId="{28AFD87E-6EE7-BE43-BDB0-E120B5E4973F}" destId="{FE18BCC8-6E33-374A-B744-BB8FAEDEC119}" srcOrd="8" destOrd="0" presId="urn:microsoft.com/office/officeart/2005/8/layout/list1"/>
    <dgm:cxn modelId="{D37183FB-7FBE-4B4F-857A-E5A98CDC4244}" type="presParOf" srcId="{FE18BCC8-6E33-374A-B744-BB8FAEDEC119}" destId="{453C9BFF-B0F3-6947-BFDD-C13CC38CF989}" srcOrd="0" destOrd="0" presId="urn:microsoft.com/office/officeart/2005/8/layout/list1"/>
    <dgm:cxn modelId="{AFA0344D-CB68-8A43-8B05-23CBE147BBBE}" type="presParOf" srcId="{FE18BCC8-6E33-374A-B744-BB8FAEDEC119}" destId="{AFFD6ACD-4F2A-3C4D-8847-74E513C7D8C3}" srcOrd="1" destOrd="0" presId="urn:microsoft.com/office/officeart/2005/8/layout/list1"/>
    <dgm:cxn modelId="{E92AAE2E-09BE-AB42-BE43-A089A4C15C2C}" type="presParOf" srcId="{28AFD87E-6EE7-BE43-BDB0-E120B5E4973F}" destId="{953E6DA2-240E-7B4D-AB6E-A6F286FB09DA}" srcOrd="9" destOrd="0" presId="urn:microsoft.com/office/officeart/2005/8/layout/list1"/>
    <dgm:cxn modelId="{87065E47-998E-BB4E-9A24-615EEE148F6C}" type="presParOf" srcId="{28AFD87E-6EE7-BE43-BDB0-E120B5E4973F}" destId="{3048BA86-7698-BD4D-BCB9-656D0ED95D5C}" srcOrd="10" destOrd="0" presId="urn:microsoft.com/office/officeart/2005/8/layout/list1"/>
    <dgm:cxn modelId="{4B02EDDD-EA10-B746-B979-FEAFC89342DF}" type="presParOf" srcId="{28AFD87E-6EE7-BE43-BDB0-E120B5E4973F}" destId="{299D5868-034E-7C4D-9D52-09ADE0C0BEC7}" srcOrd="11" destOrd="0" presId="urn:microsoft.com/office/officeart/2005/8/layout/list1"/>
    <dgm:cxn modelId="{DB1F5768-E823-5846-BD07-917D4AC4B458}" type="presParOf" srcId="{28AFD87E-6EE7-BE43-BDB0-E120B5E4973F}" destId="{1F195EC4-54BA-4D48-946F-F9054444BD19}" srcOrd="12" destOrd="0" presId="urn:microsoft.com/office/officeart/2005/8/layout/list1"/>
    <dgm:cxn modelId="{E19838DA-ABB2-4D44-9A53-81FF8381D066}" type="presParOf" srcId="{1F195EC4-54BA-4D48-946F-F9054444BD19}" destId="{FBE44047-798E-3E43-A04D-9B9C0F221995}" srcOrd="0" destOrd="0" presId="urn:microsoft.com/office/officeart/2005/8/layout/list1"/>
    <dgm:cxn modelId="{2DFDDD83-AA88-AE44-A873-C0231DE43736}" type="presParOf" srcId="{1F195EC4-54BA-4D48-946F-F9054444BD19}" destId="{03A52C1D-9A45-FA4B-A214-A090E4A4639A}" srcOrd="1" destOrd="0" presId="urn:microsoft.com/office/officeart/2005/8/layout/list1"/>
    <dgm:cxn modelId="{E29145A8-DFE7-9F4B-8D86-1F48BAE6BC2C}" type="presParOf" srcId="{28AFD87E-6EE7-BE43-BDB0-E120B5E4973F}" destId="{C2FBBB3B-B6D3-CB40-9062-38EF863F4377}" srcOrd="13" destOrd="0" presId="urn:microsoft.com/office/officeart/2005/8/layout/list1"/>
    <dgm:cxn modelId="{BF2B1BBA-675F-E34D-AE93-81F2F3ED59F9}" type="presParOf" srcId="{28AFD87E-6EE7-BE43-BDB0-E120B5E4973F}" destId="{64CEB62E-9ED4-F749-9476-DBC65DC432D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39D666-064E-44BC-8936-D517DF05C1B1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427DF58-1725-47B4-A518-87FDE5BB7C5F}">
      <dgm:prSet/>
      <dgm:spPr/>
      <dgm:t>
        <a:bodyPr/>
        <a:lstStyle/>
        <a:p>
          <a:r>
            <a:rPr lang="cs-CZ" b="1" dirty="0">
              <a:latin typeface="Avenir Next LT Pro" panose="020B0504020202020204" pitchFamily="34" charset="0"/>
            </a:rPr>
            <a:t>ATTENTION</a:t>
          </a:r>
          <a:endParaRPr lang="en-US" b="1" dirty="0">
            <a:latin typeface="Avenir Next LT Pro" panose="020B0504020202020204" pitchFamily="34" charset="0"/>
          </a:endParaRPr>
        </a:p>
      </dgm:t>
    </dgm:pt>
    <dgm:pt modelId="{3BCF81B6-C005-46D4-91EF-31BE45338BFA}" type="parTrans" cxnId="{03061A6C-D4EF-4B61-958C-A915AC3DD3CE}">
      <dgm:prSet/>
      <dgm:spPr/>
      <dgm:t>
        <a:bodyPr/>
        <a:lstStyle/>
        <a:p>
          <a:endParaRPr lang="en-US"/>
        </a:p>
      </dgm:t>
    </dgm:pt>
    <dgm:pt modelId="{FD726A44-7D43-432E-8B1D-7C80AD996310}" type="sibTrans" cxnId="{03061A6C-D4EF-4B61-958C-A915AC3DD3CE}">
      <dgm:prSet/>
      <dgm:spPr/>
      <dgm:t>
        <a:bodyPr/>
        <a:lstStyle/>
        <a:p>
          <a:endParaRPr lang="en-US"/>
        </a:p>
      </dgm:t>
    </dgm:pt>
    <dgm:pt modelId="{B5F937AC-500F-4CBE-AF88-2C138E9C4632}">
      <dgm:prSet/>
      <dgm:spPr/>
      <dgm:t>
        <a:bodyPr anchor="ctr"/>
        <a:lstStyle/>
        <a:p>
          <a:pPr algn="ctr">
            <a:buNone/>
          </a:pPr>
          <a:r>
            <a:rPr lang="cs-CZ" dirty="0">
              <a:latin typeface="Avenir Next LT Pro" panose="020B0504020202020204" pitchFamily="34" charset="0"/>
            </a:rPr>
            <a:t>Upozornit na nově vydanou kolekci NAMI</a:t>
          </a:r>
          <a:endParaRPr lang="en-US" dirty="0">
            <a:latin typeface="Avenir Next LT Pro" panose="020B0504020202020204" pitchFamily="34" charset="0"/>
          </a:endParaRPr>
        </a:p>
      </dgm:t>
    </dgm:pt>
    <dgm:pt modelId="{84E46656-F80A-45F6-9D71-7056637E7405}" type="parTrans" cxnId="{4736782B-0ECF-46E2-901F-21DFF23E5939}">
      <dgm:prSet/>
      <dgm:spPr/>
      <dgm:t>
        <a:bodyPr/>
        <a:lstStyle/>
        <a:p>
          <a:endParaRPr lang="en-US"/>
        </a:p>
      </dgm:t>
    </dgm:pt>
    <dgm:pt modelId="{9BB27F36-C51E-40CC-BCB1-A31FD1F56526}" type="sibTrans" cxnId="{4736782B-0ECF-46E2-901F-21DFF23E5939}">
      <dgm:prSet/>
      <dgm:spPr/>
      <dgm:t>
        <a:bodyPr/>
        <a:lstStyle/>
        <a:p>
          <a:endParaRPr lang="en-US"/>
        </a:p>
      </dgm:t>
    </dgm:pt>
    <dgm:pt modelId="{2AFD1115-9CEB-4E0C-A33E-301F0C594640}">
      <dgm:prSet/>
      <dgm:spPr/>
      <dgm:t>
        <a:bodyPr/>
        <a:lstStyle/>
        <a:p>
          <a:r>
            <a:rPr lang="cs-CZ" b="1" dirty="0">
              <a:latin typeface="Avenir Next LT Pro" panose="020B0504020202020204" pitchFamily="34" charset="0"/>
            </a:rPr>
            <a:t>INTEREST</a:t>
          </a:r>
          <a:endParaRPr lang="en-US" b="1" dirty="0">
            <a:latin typeface="Avenir Next LT Pro" panose="020B0504020202020204" pitchFamily="34" charset="0"/>
          </a:endParaRPr>
        </a:p>
      </dgm:t>
    </dgm:pt>
    <dgm:pt modelId="{F34247CC-924D-4FFE-95EA-66E7E2FA906D}" type="parTrans" cxnId="{8B86272F-25DF-44E5-B08F-026A1A83CED2}">
      <dgm:prSet/>
      <dgm:spPr/>
      <dgm:t>
        <a:bodyPr/>
        <a:lstStyle/>
        <a:p>
          <a:endParaRPr lang="en-US"/>
        </a:p>
      </dgm:t>
    </dgm:pt>
    <dgm:pt modelId="{E5DABACD-8A38-4409-9127-5C8D5DFE9C95}" type="sibTrans" cxnId="{8B86272F-25DF-44E5-B08F-026A1A83CED2}">
      <dgm:prSet/>
      <dgm:spPr/>
      <dgm:t>
        <a:bodyPr/>
        <a:lstStyle/>
        <a:p>
          <a:endParaRPr lang="en-US"/>
        </a:p>
      </dgm:t>
    </dgm:pt>
    <dgm:pt modelId="{7845F424-4331-48C5-91BE-1F7FD48EEF57}">
      <dgm:prSet/>
      <dgm:spPr/>
      <dgm:t>
        <a:bodyPr anchor="ctr"/>
        <a:lstStyle/>
        <a:p>
          <a:pPr algn="ctr">
            <a:buNone/>
          </a:pPr>
          <a:r>
            <a:rPr lang="cs-CZ" dirty="0">
              <a:latin typeface="Avenir Next LT Pro" panose="020B0504020202020204" pitchFamily="34" charset="0"/>
            </a:rPr>
            <a:t>Zaujmout kolekcí inspirovanou oceánem, žraločími zuby a mušličkami</a:t>
          </a:r>
          <a:endParaRPr lang="en-US" dirty="0">
            <a:latin typeface="Avenir Next LT Pro" panose="020B0504020202020204" pitchFamily="34" charset="0"/>
          </a:endParaRPr>
        </a:p>
      </dgm:t>
    </dgm:pt>
    <dgm:pt modelId="{A07AF072-6D4B-4CF8-9763-C0728B3240F4}" type="parTrans" cxnId="{F5CDF671-060F-415A-8AE9-D4A659CB9E6A}">
      <dgm:prSet/>
      <dgm:spPr/>
      <dgm:t>
        <a:bodyPr/>
        <a:lstStyle/>
        <a:p>
          <a:endParaRPr lang="en-US"/>
        </a:p>
      </dgm:t>
    </dgm:pt>
    <dgm:pt modelId="{82135A1C-F95B-47D3-BE1A-6717CAA9D6DE}" type="sibTrans" cxnId="{F5CDF671-060F-415A-8AE9-D4A659CB9E6A}">
      <dgm:prSet/>
      <dgm:spPr/>
      <dgm:t>
        <a:bodyPr/>
        <a:lstStyle/>
        <a:p>
          <a:endParaRPr lang="en-US"/>
        </a:p>
      </dgm:t>
    </dgm:pt>
    <dgm:pt modelId="{F46CF7EF-05EC-422F-B01E-53C01CD34D74}">
      <dgm:prSet/>
      <dgm:spPr/>
      <dgm:t>
        <a:bodyPr/>
        <a:lstStyle/>
        <a:p>
          <a:r>
            <a:rPr lang="cs-CZ" b="1" dirty="0">
              <a:latin typeface="Avenir Next LT Pro" panose="020B0504020202020204" pitchFamily="34" charset="0"/>
            </a:rPr>
            <a:t>DESIRE</a:t>
          </a:r>
          <a:endParaRPr lang="en-US" b="1" dirty="0">
            <a:latin typeface="Avenir Next LT Pro" panose="020B0504020202020204" pitchFamily="34" charset="0"/>
          </a:endParaRPr>
        </a:p>
      </dgm:t>
    </dgm:pt>
    <dgm:pt modelId="{8E526D53-B251-4D59-B803-C77E55C20827}" type="parTrans" cxnId="{8325E2FA-A61A-4F2D-A999-171D997F7575}">
      <dgm:prSet/>
      <dgm:spPr/>
      <dgm:t>
        <a:bodyPr/>
        <a:lstStyle/>
        <a:p>
          <a:endParaRPr lang="en-US"/>
        </a:p>
      </dgm:t>
    </dgm:pt>
    <dgm:pt modelId="{A785D2FB-39BE-43D4-852B-FFBDCAECFCA1}" type="sibTrans" cxnId="{8325E2FA-A61A-4F2D-A999-171D997F7575}">
      <dgm:prSet/>
      <dgm:spPr/>
      <dgm:t>
        <a:bodyPr/>
        <a:lstStyle/>
        <a:p>
          <a:endParaRPr lang="en-US"/>
        </a:p>
      </dgm:t>
    </dgm:pt>
    <dgm:pt modelId="{E63E9C87-F48B-4D53-AE2B-BA1E8C8D9D14}">
      <dgm:prSet/>
      <dgm:spPr/>
      <dgm:t>
        <a:bodyPr anchor="ctr"/>
        <a:lstStyle/>
        <a:p>
          <a:pPr algn="ctr">
            <a:buNone/>
          </a:pPr>
          <a:r>
            <a:rPr lang="cs-CZ" dirty="0">
              <a:latin typeface="Avenir Next LT Pro" panose="020B0504020202020204" pitchFamily="34" charset="0"/>
            </a:rPr>
            <a:t>Prodej nové kolekce prostřednictvím soutěže o šperky</a:t>
          </a:r>
          <a:endParaRPr lang="en-US" dirty="0">
            <a:latin typeface="Avenir Next LT Pro" panose="020B0504020202020204" pitchFamily="34" charset="0"/>
          </a:endParaRPr>
        </a:p>
      </dgm:t>
    </dgm:pt>
    <dgm:pt modelId="{FE88A894-7A3E-4F36-936C-6E4629110829}" type="parTrans" cxnId="{D202A65F-FAFE-4036-9657-C108AAB9B816}">
      <dgm:prSet/>
      <dgm:spPr/>
      <dgm:t>
        <a:bodyPr/>
        <a:lstStyle/>
        <a:p>
          <a:endParaRPr lang="en-US"/>
        </a:p>
      </dgm:t>
    </dgm:pt>
    <dgm:pt modelId="{5AF37983-A482-4C79-BF57-47CA84FAA0F0}" type="sibTrans" cxnId="{D202A65F-FAFE-4036-9657-C108AAB9B816}">
      <dgm:prSet/>
      <dgm:spPr/>
      <dgm:t>
        <a:bodyPr/>
        <a:lstStyle/>
        <a:p>
          <a:endParaRPr lang="en-US"/>
        </a:p>
      </dgm:t>
    </dgm:pt>
    <dgm:pt modelId="{77A50698-5380-4816-B7BA-BA4D15E231FF}">
      <dgm:prSet/>
      <dgm:spPr/>
      <dgm:t>
        <a:bodyPr/>
        <a:lstStyle/>
        <a:p>
          <a:r>
            <a:rPr lang="cs-CZ" b="1" dirty="0">
              <a:latin typeface="Avenir Next LT Pro" panose="020B0504020202020204" pitchFamily="34" charset="0"/>
            </a:rPr>
            <a:t>ACTION</a:t>
          </a:r>
          <a:endParaRPr lang="en-US" b="1" dirty="0">
            <a:latin typeface="Avenir Next LT Pro" panose="020B0504020202020204" pitchFamily="34" charset="0"/>
          </a:endParaRPr>
        </a:p>
      </dgm:t>
    </dgm:pt>
    <dgm:pt modelId="{B6BE0D79-4346-4E57-889D-164E0C73E07F}" type="parTrans" cxnId="{9100483A-2776-4086-B853-B3B9CE305853}">
      <dgm:prSet/>
      <dgm:spPr/>
      <dgm:t>
        <a:bodyPr/>
        <a:lstStyle/>
        <a:p>
          <a:endParaRPr lang="en-US"/>
        </a:p>
      </dgm:t>
    </dgm:pt>
    <dgm:pt modelId="{50B161EB-0039-4B32-AD10-DFFFC65F9DB2}" type="sibTrans" cxnId="{9100483A-2776-4086-B853-B3B9CE305853}">
      <dgm:prSet/>
      <dgm:spPr/>
      <dgm:t>
        <a:bodyPr/>
        <a:lstStyle/>
        <a:p>
          <a:endParaRPr lang="en-US"/>
        </a:p>
      </dgm:t>
    </dgm:pt>
    <dgm:pt modelId="{BE124B4F-7188-48B8-9E82-B95A9D3B2BF9}">
      <dgm:prSet/>
      <dgm:spPr/>
      <dgm:t>
        <a:bodyPr anchor="ctr"/>
        <a:lstStyle/>
        <a:p>
          <a:pPr algn="ctr">
            <a:buNone/>
          </a:pPr>
          <a:r>
            <a:rPr lang="cs-CZ" dirty="0">
              <a:latin typeface="Avenir Next LT Pro" panose="020B0504020202020204" pitchFamily="34" charset="0"/>
            </a:rPr>
            <a:t>Dostat do povědomí novou kolekci</a:t>
          </a:r>
          <a:endParaRPr lang="en-US" dirty="0">
            <a:latin typeface="Avenir Next LT Pro" panose="020B0504020202020204" pitchFamily="34" charset="0"/>
          </a:endParaRPr>
        </a:p>
      </dgm:t>
    </dgm:pt>
    <dgm:pt modelId="{7764BE0C-F3DB-4E41-947D-2F29950F9316}" type="parTrans" cxnId="{C1F58A00-62A7-4BD5-ACB4-FC6CE306EEFE}">
      <dgm:prSet/>
      <dgm:spPr/>
      <dgm:t>
        <a:bodyPr/>
        <a:lstStyle/>
        <a:p>
          <a:endParaRPr lang="en-US"/>
        </a:p>
      </dgm:t>
    </dgm:pt>
    <dgm:pt modelId="{2883A3E8-3899-4C43-A0F3-0F7E7D009EC4}" type="sibTrans" cxnId="{C1F58A00-62A7-4BD5-ACB4-FC6CE306EEFE}">
      <dgm:prSet/>
      <dgm:spPr/>
      <dgm:t>
        <a:bodyPr/>
        <a:lstStyle/>
        <a:p>
          <a:endParaRPr lang="en-US"/>
        </a:p>
      </dgm:t>
    </dgm:pt>
    <dgm:pt modelId="{4216E98E-3873-B943-8C4F-E1666230BF6E}">
      <dgm:prSet/>
      <dgm:spPr/>
      <dgm:t>
        <a:bodyPr anchor="ctr"/>
        <a:lstStyle/>
        <a:p>
          <a:pPr algn="ctr">
            <a:buNone/>
          </a:pPr>
          <a:r>
            <a:rPr lang="cs-CZ" dirty="0">
              <a:latin typeface="Avenir Next LT Pro" panose="020B0504020202020204" pitchFamily="34" charset="0"/>
            </a:rPr>
            <a:t>a odkázat na možnosti nákupu a na virtuální obchod fungující v době pandemie</a:t>
          </a:r>
          <a:endParaRPr lang="en-US" dirty="0">
            <a:latin typeface="Avenir Next LT Pro" panose="020B0504020202020204" pitchFamily="34" charset="0"/>
          </a:endParaRPr>
        </a:p>
      </dgm:t>
    </dgm:pt>
    <dgm:pt modelId="{1AD9AFD9-2611-104B-A476-9CE53D991B63}" type="parTrans" cxnId="{1523D007-37DC-8A4E-81AE-7B064533729D}">
      <dgm:prSet/>
      <dgm:spPr/>
      <dgm:t>
        <a:bodyPr/>
        <a:lstStyle/>
        <a:p>
          <a:endParaRPr lang="cs-CZ"/>
        </a:p>
      </dgm:t>
    </dgm:pt>
    <dgm:pt modelId="{B04E3452-E6CC-574F-BA08-B15716AFC51B}" type="sibTrans" cxnId="{1523D007-37DC-8A4E-81AE-7B064533729D}">
      <dgm:prSet/>
      <dgm:spPr/>
      <dgm:t>
        <a:bodyPr/>
        <a:lstStyle/>
        <a:p>
          <a:endParaRPr lang="cs-CZ"/>
        </a:p>
      </dgm:t>
    </dgm:pt>
    <dgm:pt modelId="{1A47418D-D901-554F-A0C0-C6B6CA851425}" type="pres">
      <dgm:prSet presAssocID="{3F39D666-064E-44BC-8936-D517DF05C1B1}" presName="Name0" presStyleCnt="0">
        <dgm:presLayoutVars>
          <dgm:dir/>
          <dgm:animLvl val="lvl"/>
          <dgm:resizeHandles val="exact"/>
        </dgm:presLayoutVars>
      </dgm:prSet>
      <dgm:spPr/>
    </dgm:pt>
    <dgm:pt modelId="{2550B4F1-90ED-B145-B544-0DE5FF4A8622}" type="pres">
      <dgm:prSet presAssocID="{4427DF58-1725-47B4-A518-87FDE5BB7C5F}" presName="composite" presStyleCnt="0"/>
      <dgm:spPr/>
    </dgm:pt>
    <dgm:pt modelId="{339D60B6-221E-7A4C-81BD-57AFB415455C}" type="pres">
      <dgm:prSet presAssocID="{4427DF58-1725-47B4-A518-87FDE5BB7C5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2CDC9DB5-8CF2-764D-ADFE-97C5B6C19EC4}" type="pres">
      <dgm:prSet presAssocID="{4427DF58-1725-47B4-A518-87FDE5BB7C5F}" presName="desTx" presStyleLbl="alignAccFollowNode1" presStyleIdx="0" presStyleCnt="4">
        <dgm:presLayoutVars>
          <dgm:bulletEnabled val="1"/>
        </dgm:presLayoutVars>
      </dgm:prSet>
      <dgm:spPr/>
    </dgm:pt>
    <dgm:pt modelId="{C084E560-C8BD-9841-8FD5-66E6C03E26AC}" type="pres">
      <dgm:prSet presAssocID="{FD726A44-7D43-432E-8B1D-7C80AD996310}" presName="space" presStyleCnt="0"/>
      <dgm:spPr/>
    </dgm:pt>
    <dgm:pt modelId="{7A67D057-A381-1E42-93A6-D84F7B30EF15}" type="pres">
      <dgm:prSet presAssocID="{2AFD1115-9CEB-4E0C-A33E-301F0C594640}" presName="composite" presStyleCnt="0"/>
      <dgm:spPr/>
    </dgm:pt>
    <dgm:pt modelId="{B1BAE8E1-A013-A94A-86A8-F5080596DB24}" type="pres">
      <dgm:prSet presAssocID="{2AFD1115-9CEB-4E0C-A33E-301F0C594640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BD3EB6E0-C12A-3743-9F5B-338DF404F54E}" type="pres">
      <dgm:prSet presAssocID="{2AFD1115-9CEB-4E0C-A33E-301F0C594640}" presName="desTx" presStyleLbl="alignAccFollowNode1" presStyleIdx="1" presStyleCnt="4">
        <dgm:presLayoutVars>
          <dgm:bulletEnabled val="1"/>
        </dgm:presLayoutVars>
      </dgm:prSet>
      <dgm:spPr/>
    </dgm:pt>
    <dgm:pt modelId="{C173A525-C773-1B41-B0A8-09FD642C1368}" type="pres">
      <dgm:prSet presAssocID="{E5DABACD-8A38-4409-9127-5C8D5DFE9C95}" presName="space" presStyleCnt="0"/>
      <dgm:spPr/>
    </dgm:pt>
    <dgm:pt modelId="{9B527F34-2D13-504A-BB2F-F8F8B601B212}" type="pres">
      <dgm:prSet presAssocID="{F46CF7EF-05EC-422F-B01E-53C01CD34D74}" presName="composite" presStyleCnt="0"/>
      <dgm:spPr/>
    </dgm:pt>
    <dgm:pt modelId="{A4C95C97-9903-7C46-9117-75BDB74FE485}" type="pres">
      <dgm:prSet presAssocID="{F46CF7EF-05EC-422F-B01E-53C01CD34D74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EE202537-A784-0243-94F0-2FBE50D7E525}" type="pres">
      <dgm:prSet presAssocID="{F46CF7EF-05EC-422F-B01E-53C01CD34D74}" presName="desTx" presStyleLbl="alignAccFollowNode1" presStyleIdx="2" presStyleCnt="4">
        <dgm:presLayoutVars>
          <dgm:bulletEnabled val="1"/>
        </dgm:presLayoutVars>
      </dgm:prSet>
      <dgm:spPr/>
    </dgm:pt>
    <dgm:pt modelId="{05B63F8E-C682-1443-89FD-AE76D843C3F2}" type="pres">
      <dgm:prSet presAssocID="{A785D2FB-39BE-43D4-852B-FFBDCAECFCA1}" presName="space" presStyleCnt="0"/>
      <dgm:spPr/>
    </dgm:pt>
    <dgm:pt modelId="{C1533549-7721-3A46-B2A5-45AED2378208}" type="pres">
      <dgm:prSet presAssocID="{77A50698-5380-4816-B7BA-BA4D15E231FF}" presName="composite" presStyleCnt="0"/>
      <dgm:spPr/>
    </dgm:pt>
    <dgm:pt modelId="{7685BD9E-F577-394C-8EDF-69DC1515D212}" type="pres">
      <dgm:prSet presAssocID="{77A50698-5380-4816-B7BA-BA4D15E231FF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765EC6AF-1A47-DF46-A618-B38D7D99B1A6}" type="pres">
      <dgm:prSet presAssocID="{77A50698-5380-4816-B7BA-BA4D15E231FF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C1F58A00-62A7-4BD5-ACB4-FC6CE306EEFE}" srcId="{77A50698-5380-4816-B7BA-BA4D15E231FF}" destId="{BE124B4F-7188-48B8-9E82-B95A9D3B2BF9}" srcOrd="0" destOrd="0" parTransId="{7764BE0C-F3DB-4E41-947D-2F29950F9316}" sibTransId="{2883A3E8-3899-4C43-A0F3-0F7E7D009EC4}"/>
    <dgm:cxn modelId="{1523D007-37DC-8A4E-81AE-7B064533729D}" srcId="{77A50698-5380-4816-B7BA-BA4D15E231FF}" destId="{4216E98E-3873-B943-8C4F-E1666230BF6E}" srcOrd="1" destOrd="0" parTransId="{1AD9AFD9-2611-104B-A476-9CE53D991B63}" sibTransId="{B04E3452-E6CC-574F-BA08-B15716AFC51B}"/>
    <dgm:cxn modelId="{4736782B-0ECF-46E2-901F-21DFF23E5939}" srcId="{4427DF58-1725-47B4-A518-87FDE5BB7C5F}" destId="{B5F937AC-500F-4CBE-AF88-2C138E9C4632}" srcOrd="0" destOrd="0" parTransId="{84E46656-F80A-45F6-9D71-7056637E7405}" sibTransId="{9BB27F36-C51E-40CC-BCB1-A31FD1F56526}"/>
    <dgm:cxn modelId="{8B86272F-25DF-44E5-B08F-026A1A83CED2}" srcId="{3F39D666-064E-44BC-8936-D517DF05C1B1}" destId="{2AFD1115-9CEB-4E0C-A33E-301F0C594640}" srcOrd="1" destOrd="0" parTransId="{F34247CC-924D-4FFE-95EA-66E7E2FA906D}" sibTransId="{E5DABACD-8A38-4409-9127-5C8D5DFE9C95}"/>
    <dgm:cxn modelId="{9100483A-2776-4086-B853-B3B9CE305853}" srcId="{3F39D666-064E-44BC-8936-D517DF05C1B1}" destId="{77A50698-5380-4816-B7BA-BA4D15E231FF}" srcOrd="3" destOrd="0" parTransId="{B6BE0D79-4346-4E57-889D-164E0C73E07F}" sibTransId="{50B161EB-0039-4B32-AD10-DFFFC65F9DB2}"/>
    <dgm:cxn modelId="{80CD465B-6CE0-754D-AA18-1A266010D8CE}" type="presOf" srcId="{2AFD1115-9CEB-4E0C-A33E-301F0C594640}" destId="{B1BAE8E1-A013-A94A-86A8-F5080596DB24}" srcOrd="0" destOrd="0" presId="urn:microsoft.com/office/officeart/2005/8/layout/hList1"/>
    <dgm:cxn modelId="{D202A65F-FAFE-4036-9657-C108AAB9B816}" srcId="{F46CF7EF-05EC-422F-B01E-53C01CD34D74}" destId="{E63E9C87-F48B-4D53-AE2B-BA1E8C8D9D14}" srcOrd="0" destOrd="0" parTransId="{FE88A894-7A3E-4F36-936C-6E4629110829}" sibTransId="{5AF37983-A482-4C79-BF57-47CA84FAA0F0}"/>
    <dgm:cxn modelId="{B1620167-C839-584A-ABB1-94B4A83070C7}" type="presOf" srcId="{BE124B4F-7188-48B8-9E82-B95A9D3B2BF9}" destId="{765EC6AF-1A47-DF46-A618-B38D7D99B1A6}" srcOrd="0" destOrd="0" presId="urn:microsoft.com/office/officeart/2005/8/layout/hList1"/>
    <dgm:cxn modelId="{03061A6C-D4EF-4B61-958C-A915AC3DD3CE}" srcId="{3F39D666-064E-44BC-8936-D517DF05C1B1}" destId="{4427DF58-1725-47B4-A518-87FDE5BB7C5F}" srcOrd="0" destOrd="0" parTransId="{3BCF81B6-C005-46D4-91EF-31BE45338BFA}" sibTransId="{FD726A44-7D43-432E-8B1D-7C80AD996310}"/>
    <dgm:cxn modelId="{F5CDF671-060F-415A-8AE9-D4A659CB9E6A}" srcId="{2AFD1115-9CEB-4E0C-A33E-301F0C594640}" destId="{7845F424-4331-48C5-91BE-1F7FD48EEF57}" srcOrd="0" destOrd="0" parTransId="{A07AF072-6D4B-4CF8-9763-C0728B3240F4}" sibTransId="{82135A1C-F95B-47D3-BE1A-6717CAA9D6DE}"/>
    <dgm:cxn modelId="{7EA64976-D959-B541-838D-AA5470C0F3AE}" type="presOf" srcId="{3F39D666-064E-44BC-8936-D517DF05C1B1}" destId="{1A47418D-D901-554F-A0C0-C6B6CA851425}" srcOrd="0" destOrd="0" presId="urn:microsoft.com/office/officeart/2005/8/layout/hList1"/>
    <dgm:cxn modelId="{80C1CA80-877F-3C41-ACD1-23970E6F2B73}" type="presOf" srcId="{4427DF58-1725-47B4-A518-87FDE5BB7C5F}" destId="{339D60B6-221E-7A4C-81BD-57AFB415455C}" srcOrd="0" destOrd="0" presId="urn:microsoft.com/office/officeart/2005/8/layout/hList1"/>
    <dgm:cxn modelId="{F170198A-EBD3-6547-83D1-46FA5E7B03A6}" type="presOf" srcId="{77A50698-5380-4816-B7BA-BA4D15E231FF}" destId="{7685BD9E-F577-394C-8EDF-69DC1515D212}" srcOrd="0" destOrd="0" presId="urn:microsoft.com/office/officeart/2005/8/layout/hList1"/>
    <dgm:cxn modelId="{2AD4FAA1-2D19-9D44-A522-A4A9AD2D2AB3}" type="presOf" srcId="{B5F937AC-500F-4CBE-AF88-2C138E9C4632}" destId="{2CDC9DB5-8CF2-764D-ADFE-97C5B6C19EC4}" srcOrd="0" destOrd="0" presId="urn:microsoft.com/office/officeart/2005/8/layout/hList1"/>
    <dgm:cxn modelId="{F1DE97B5-9CA7-254D-ACC1-AA527CAA11B8}" type="presOf" srcId="{E63E9C87-F48B-4D53-AE2B-BA1E8C8D9D14}" destId="{EE202537-A784-0243-94F0-2FBE50D7E525}" srcOrd="0" destOrd="0" presId="urn:microsoft.com/office/officeart/2005/8/layout/hList1"/>
    <dgm:cxn modelId="{93514BBF-6814-904E-918B-97428F17E03B}" type="presOf" srcId="{4216E98E-3873-B943-8C4F-E1666230BF6E}" destId="{765EC6AF-1A47-DF46-A618-B38D7D99B1A6}" srcOrd="0" destOrd="1" presId="urn:microsoft.com/office/officeart/2005/8/layout/hList1"/>
    <dgm:cxn modelId="{00FE1CC8-6DE7-4840-9492-8CCDCDEF74EA}" type="presOf" srcId="{7845F424-4331-48C5-91BE-1F7FD48EEF57}" destId="{BD3EB6E0-C12A-3743-9F5B-338DF404F54E}" srcOrd="0" destOrd="0" presId="urn:microsoft.com/office/officeart/2005/8/layout/hList1"/>
    <dgm:cxn modelId="{F14E0FD0-87C3-BA48-9CBC-6E18115290BC}" type="presOf" srcId="{F46CF7EF-05EC-422F-B01E-53C01CD34D74}" destId="{A4C95C97-9903-7C46-9117-75BDB74FE485}" srcOrd="0" destOrd="0" presId="urn:microsoft.com/office/officeart/2005/8/layout/hList1"/>
    <dgm:cxn modelId="{8325E2FA-A61A-4F2D-A999-171D997F7575}" srcId="{3F39D666-064E-44BC-8936-D517DF05C1B1}" destId="{F46CF7EF-05EC-422F-B01E-53C01CD34D74}" srcOrd="2" destOrd="0" parTransId="{8E526D53-B251-4D59-B803-C77E55C20827}" sibTransId="{A785D2FB-39BE-43D4-852B-FFBDCAECFCA1}"/>
    <dgm:cxn modelId="{CF4CA398-8CE9-1E4A-AAEB-81E310CA5054}" type="presParOf" srcId="{1A47418D-D901-554F-A0C0-C6B6CA851425}" destId="{2550B4F1-90ED-B145-B544-0DE5FF4A8622}" srcOrd="0" destOrd="0" presId="urn:microsoft.com/office/officeart/2005/8/layout/hList1"/>
    <dgm:cxn modelId="{E153603A-1BD5-6A4E-A4D0-96F1B59EE786}" type="presParOf" srcId="{2550B4F1-90ED-B145-B544-0DE5FF4A8622}" destId="{339D60B6-221E-7A4C-81BD-57AFB415455C}" srcOrd="0" destOrd="0" presId="urn:microsoft.com/office/officeart/2005/8/layout/hList1"/>
    <dgm:cxn modelId="{5BC86A96-0B75-EB43-941E-5BC0A69A9C9F}" type="presParOf" srcId="{2550B4F1-90ED-B145-B544-0DE5FF4A8622}" destId="{2CDC9DB5-8CF2-764D-ADFE-97C5B6C19EC4}" srcOrd="1" destOrd="0" presId="urn:microsoft.com/office/officeart/2005/8/layout/hList1"/>
    <dgm:cxn modelId="{17272E5C-53C1-EF44-B7A2-6777292A409E}" type="presParOf" srcId="{1A47418D-D901-554F-A0C0-C6B6CA851425}" destId="{C084E560-C8BD-9841-8FD5-66E6C03E26AC}" srcOrd="1" destOrd="0" presId="urn:microsoft.com/office/officeart/2005/8/layout/hList1"/>
    <dgm:cxn modelId="{57D2D480-76A3-3849-B645-5A28994070FD}" type="presParOf" srcId="{1A47418D-D901-554F-A0C0-C6B6CA851425}" destId="{7A67D057-A381-1E42-93A6-D84F7B30EF15}" srcOrd="2" destOrd="0" presId="urn:microsoft.com/office/officeart/2005/8/layout/hList1"/>
    <dgm:cxn modelId="{AFD8A387-0B64-714A-899B-5E5C0974C285}" type="presParOf" srcId="{7A67D057-A381-1E42-93A6-D84F7B30EF15}" destId="{B1BAE8E1-A013-A94A-86A8-F5080596DB24}" srcOrd="0" destOrd="0" presId="urn:microsoft.com/office/officeart/2005/8/layout/hList1"/>
    <dgm:cxn modelId="{3E4D1F5A-48DD-AA46-940D-09F8545AAB1B}" type="presParOf" srcId="{7A67D057-A381-1E42-93A6-D84F7B30EF15}" destId="{BD3EB6E0-C12A-3743-9F5B-338DF404F54E}" srcOrd="1" destOrd="0" presId="urn:microsoft.com/office/officeart/2005/8/layout/hList1"/>
    <dgm:cxn modelId="{431638DC-987E-D141-B54B-86C20E2A070B}" type="presParOf" srcId="{1A47418D-D901-554F-A0C0-C6B6CA851425}" destId="{C173A525-C773-1B41-B0A8-09FD642C1368}" srcOrd="3" destOrd="0" presId="urn:microsoft.com/office/officeart/2005/8/layout/hList1"/>
    <dgm:cxn modelId="{D53E3AE7-8481-454F-8879-9625275B5939}" type="presParOf" srcId="{1A47418D-D901-554F-A0C0-C6B6CA851425}" destId="{9B527F34-2D13-504A-BB2F-F8F8B601B212}" srcOrd="4" destOrd="0" presId="urn:microsoft.com/office/officeart/2005/8/layout/hList1"/>
    <dgm:cxn modelId="{D0E6523D-F281-3E47-BE30-6DFAEB70907F}" type="presParOf" srcId="{9B527F34-2D13-504A-BB2F-F8F8B601B212}" destId="{A4C95C97-9903-7C46-9117-75BDB74FE485}" srcOrd="0" destOrd="0" presId="urn:microsoft.com/office/officeart/2005/8/layout/hList1"/>
    <dgm:cxn modelId="{0B3D8A55-4D69-9843-A5E4-0A1E66F23376}" type="presParOf" srcId="{9B527F34-2D13-504A-BB2F-F8F8B601B212}" destId="{EE202537-A784-0243-94F0-2FBE50D7E525}" srcOrd="1" destOrd="0" presId="urn:microsoft.com/office/officeart/2005/8/layout/hList1"/>
    <dgm:cxn modelId="{126E9AD7-DA8F-AA4A-813E-2063ACFB0660}" type="presParOf" srcId="{1A47418D-D901-554F-A0C0-C6B6CA851425}" destId="{05B63F8E-C682-1443-89FD-AE76D843C3F2}" srcOrd="5" destOrd="0" presId="urn:microsoft.com/office/officeart/2005/8/layout/hList1"/>
    <dgm:cxn modelId="{3BE532AF-AA26-7749-A2AF-9CFC0B8D57E2}" type="presParOf" srcId="{1A47418D-D901-554F-A0C0-C6B6CA851425}" destId="{C1533549-7721-3A46-B2A5-45AED2378208}" srcOrd="6" destOrd="0" presId="urn:microsoft.com/office/officeart/2005/8/layout/hList1"/>
    <dgm:cxn modelId="{4B475A24-0447-9C41-A244-B9473226C72A}" type="presParOf" srcId="{C1533549-7721-3A46-B2A5-45AED2378208}" destId="{7685BD9E-F577-394C-8EDF-69DC1515D212}" srcOrd="0" destOrd="0" presId="urn:microsoft.com/office/officeart/2005/8/layout/hList1"/>
    <dgm:cxn modelId="{781DB95E-D537-BD43-ACA0-F88A1C3EA956}" type="presParOf" srcId="{C1533549-7721-3A46-B2A5-45AED2378208}" destId="{765EC6AF-1A47-DF46-A618-B38D7D99B1A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36CB04-1786-446E-82B4-BA07D7A6E3D0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40EB3FCE-50FC-4138-B34E-3EB09ABEED41}">
      <dgm:prSet/>
      <dgm:spPr/>
      <dgm:t>
        <a:bodyPr anchor="ctr"/>
        <a:lstStyle/>
        <a:p>
          <a:pPr algn="ctr"/>
          <a:r>
            <a:rPr lang="cs-CZ" dirty="0">
              <a:ln>
                <a:noFill/>
              </a:ln>
              <a:solidFill>
                <a:schemeClr val="tx1"/>
              </a:solidFill>
              <a:latin typeface="Avenir Next LT Pro" panose="020B0504020202020204" pitchFamily="34" charset="0"/>
            </a:rPr>
            <a:t>Časté příspěvky na sociálních sítích (Instagram story, …)</a:t>
          </a:r>
          <a:endParaRPr lang="en-US" dirty="0">
            <a:ln>
              <a:noFill/>
            </a:ln>
            <a:solidFill>
              <a:schemeClr val="tx1"/>
            </a:solidFill>
            <a:latin typeface="Avenir Next LT Pro" panose="020B0504020202020204" pitchFamily="34" charset="0"/>
          </a:endParaRPr>
        </a:p>
      </dgm:t>
    </dgm:pt>
    <dgm:pt modelId="{B73F5538-6E5B-433B-9F98-9CB6956C82D4}" type="parTrans" cxnId="{8C4D6B8D-702C-4872-97A9-BE6D2B13A796}">
      <dgm:prSet/>
      <dgm:spPr/>
      <dgm:t>
        <a:bodyPr/>
        <a:lstStyle/>
        <a:p>
          <a:pPr algn="ctr"/>
          <a:endParaRPr lang="en-US">
            <a:latin typeface="Avenir Next LT Pro" panose="020B0504020202020204" pitchFamily="34" charset="0"/>
          </a:endParaRPr>
        </a:p>
      </dgm:t>
    </dgm:pt>
    <dgm:pt modelId="{A96C5007-B316-496C-8FCF-70D181023E46}" type="sibTrans" cxnId="{8C4D6B8D-702C-4872-97A9-BE6D2B13A796}">
      <dgm:prSet/>
      <dgm:spPr/>
      <dgm:t>
        <a:bodyPr/>
        <a:lstStyle/>
        <a:p>
          <a:pPr algn="ctr"/>
          <a:endParaRPr lang="en-US">
            <a:latin typeface="Avenir Next LT Pro" panose="020B0504020202020204" pitchFamily="34" charset="0"/>
          </a:endParaRPr>
        </a:p>
      </dgm:t>
    </dgm:pt>
    <dgm:pt modelId="{DF442C35-1CCD-4F3B-B9A5-E457287EB1DF}">
      <dgm:prSet/>
      <dgm:spPr/>
      <dgm:t>
        <a:bodyPr anchor="ctr"/>
        <a:lstStyle/>
        <a:p>
          <a:pPr algn="ctr"/>
          <a:r>
            <a:rPr lang="cs-CZ" dirty="0">
              <a:latin typeface="Avenir Next LT Pro" panose="020B0504020202020204" pitchFamily="34" charset="0"/>
            </a:rPr>
            <a:t>Uvedení nové kolekce NAMI na e-</a:t>
          </a:r>
          <a:r>
            <a:rPr lang="cs-CZ" dirty="0" err="1">
              <a:latin typeface="Avenir Next LT Pro" panose="020B0504020202020204" pitchFamily="34" charset="0"/>
            </a:rPr>
            <a:t>shop</a:t>
          </a:r>
          <a:r>
            <a:rPr lang="cs-CZ" dirty="0">
              <a:latin typeface="Avenir Next LT Pro" panose="020B0504020202020204" pitchFamily="34" charset="0"/>
            </a:rPr>
            <a:t> (nyní se prodává pouze přes IG)</a:t>
          </a:r>
          <a:endParaRPr lang="en-US" dirty="0">
            <a:latin typeface="Avenir Next LT Pro" panose="020B0504020202020204" pitchFamily="34" charset="0"/>
          </a:endParaRPr>
        </a:p>
      </dgm:t>
    </dgm:pt>
    <dgm:pt modelId="{316C49BF-08D1-4301-8D47-759DD7AC4F62}" type="parTrans" cxnId="{D302EA9E-80A6-472B-9E63-0D58EC951DCB}">
      <dgm:prSet/>
      <dgm:spPr/>
      <dgm:t>
        <a:bodyPr/>
        <a:lstStyle/>
        <a:p>
          <a:pPr algn="ctr"/>
          <a:endParaRPr lang="en-US">
            <a:latin typeface="Avenir Next LT Pro" panose="020B0504020202020204" pitchFamily="34" charset="0"/>
          </a:endParaRPr>
        </a:p>
      </dgm:t>
    </dgm:pt>
    <dgm:pt modelId="{D1C35F91-DFC2-40D5-ACB9-9C00207B1DF7}" type="sibTrans" cxnId="{D302EA9E-80A6-472B-9E63-0D58EC951DCB}">
      <dgm:prSet/>
      <dgm:spPr/>
      <dgm:t>
        <a:bodyPr/>
        <a:lstStyle/>
        <a:p>
          <a:pPr algn="ctr"/>
          <a:endParaRPr lang="en-US">
            <a:latin typeface="Avenir Next LT Pro" panose="020B0504020202020204" pitchFamily="34" charset="0"/>
          </a:endParaRPr>
        </a:p>
      </dgm:t>
    </dgm:pt>
    <dgm:pt modelId="{9F240F85-D5FD-43F9-8195-4CB772222A2D}">
      <dgm:prSet/>
      <dgm:spPr/>
      <dgm:t>
        <a:bodyPr anchor="ctr"/>
        <a:lstStyle/>
        <a:p>
          <a:pPr algn="ctr"/>
          <a:r>
            <a:rPr lang="cs-CZ" dirty="0">
              <a:latin typeface="Avenir Next LT Pro" panose="020B0504020202020204" pitchFamily="34" charset="0"/>
            </a:rPr>
            <a:t>Uveřejnění tiskové zprávy k nové kolekci NAMI na webové stránky</a:t>
          </a:r>
          <a:endParaRPr lang="en-US" dirty="0">
            <a:latin typeface="Avenir Next LT Pro" panose="020B0504020202020204" pitchFamily="34" charset="0"/>
          </a:endParaRPr>
        </a:p>
      </dgm:t>
    </dgm:pt>
    <dgm:pt modelId="{95371F39-5D24-4FC8-BC82-AC4CE35E5D93}" type="parTrans" cxnId="{E4269A21-7C8D-4E4B-9EF2-0BAA53B629DE}">
      <dgm:prSet/>
      <dgm:spPr/>
      <dgm:t>
        <a:bodyPr/>
        <a:lstStyle/>
        <a:p>
          <a:pPr algn="ctr"/>
          <a:endParaRPr lang="en-US">
            <a:latin typeface="Avenir Next LT Pro" panose="020B0504020202020204" pitchFamily="34" charset="0"/>
          </a:endParaRPr>
        </a:p>
      </dgm:t>
    </dgm:pt>
    <dgm:pt modelId="{BE854689-7E5A-475E-8581-2DB27E8F1441}" type="sibTrans" cxnId="{E4269A21-7C8D-4E4B-9EF2-0BAA53B629DE}">
      <dgm:prSet/>
      <dgm:spPr/>
      <dgm:t>
        <a:bodyPr/>
        <a:lstStyle/>
        <a:p>
          <a:pPr algn="ctr"/>
          <a:endParaRPr lang="en-US">
            <a:latin typeface="Avenir Next LT Pro" panose="020B0504020202020204" pitchFamily="34" charset="0"/>
          </a:endParaRPr>
        </a:p>
      </dgm:t>
    </dgm:pt>
    <dgm:pt modelId="{757F0FC2-3A01-41F8-9B14-D6995786CEB9}">
      <dgm:prSet/>
      <dgm:spPr/>
      <dgm:t>
        <a:bodyPr anchor="ctr"/>
        <a:lstStyle/>
        <a:p>
          <a:pPr algn="ctr"/>
          <a:r>
            <a:rPr lang="cs-CZ" dirty="0">
              <a:latin typeface="Avenir Next LT Pro" panose="020B0504020202020204" pitchFamily="34" charset="0"/>
            </a:rPr>
            <a:t>Nové a aktuální PR video na YOUTUBE, IG</a:t>
          </a:r>
          <a:endParaRPr lang="en-US" dirty="0">
            <a:latin typeface="Avenir Next LT Pro" panose="020B0504020202020204" pitchFamily="34" charset="0"/>
          </a:endParaRPr>
        </a:p>
      </dgm:t>
    </dgm:pt>
    <dgm:pt modelId="{8F1A46E9-ECDE-4B23-BCC2-D4A3FFD04D97}" type="parTrans" cxnId="{D5A2696E-B55A-47E8-A4FC-FC8BBFF19ACF}">
      <dgm:prSet/>
      <dgm:spPr/>
      <dgm:t>
        <a:bodyPr/>
        <a:lstStyle/>
        <a:p>
          <a:pPr algn="ctr"/>
          <a:endParaRPr lang="en-US">
            <a:latin typeface="Avenir Next LT Pro" panose="020B0504020202020204" pitchFamily="34" charset="0"/>
          </a:endParaRPr>
        </a:p>
      </dgm:t>
    </dgm:pt>
    <dgm:pt modelId="{5FB2A7A8-DBC7-452B-B36F-DFE57037C196}" type="sibTrans" cxnId="{D5A2696E-B55A-47E8-A4FC-FC8BBFF19ACF}">
      <dgm:prSet/>
      <dgm:spPr/>
      <dgm:t>
        <a:bodyPr/>
        <a:lstStyle/>
        <a:p>
          <a:pPr algn="ctr"/>
          <a:endParaRPr lang="en-US">
            <a:latin typeface="Avenir Next LT Pro" panose="020B0504020202020204" pitchFamily="34" charset="0"/>
          </a:endParaRPr>
        </a:p>
      </dgm:t>
    </dgm:pt>
    <dgm:pt modelId="{6CF0485A-785F-4C00-8203-95713854B47E}">
      <dgm:prSet/>
      <dgm:spPr/>
      <dgm:t>
        <a:bodyPr anchor="ctr"/>
        <a:lstStyle/>
        <a:p>
          <a:pPr algn="ctr"/>
          <a:r>
            <a:rPr lang="cs-CZ" dirty="0">
              <a:latin typeface="Avenir Next LT Pro" panose="020B0504020202020204" pitchFamily="34" charset="0"/>
            </a:rPr>
            <a:t>Poskytování více rozhovorů a zapojení vlastní iniciativy</a:t>
          </a:r>
          <a:endParaRPr lang="en-US" dirty="0">
            <a:latin typeface="Avenir Next LT Pro" panose="020B0504020202020204" pitchFamily="34" charset="0"/>
          </a:endParaRPr>
        </a:p>
      </dgm:t>
    </dgm:pt>
    <dgm:pt modelId="{24D6DFCB-0C6F-411C-8461-DA93A3ABA911}" type="parTrans" cxnId="{155BC356-B9D0-4869-92AB-C062B0EADF05}">
      <dgm:prSet/>
      <dgm:spPr/>
      <dgm:t>
        <a:bodyPr/>
        <a:lstStyle/>
        <a:p>
          <a:pPr algn="ctr"/>
          <a:endParaRPr lang="en-US">
            <a:latin typeface="Avenir Next LT Pro" panose="020B0504020202020204" pitchFamily="34" charset="0"/>
          </a:endParaRPr>
        </a:p>
      </dgm:t>
    </dgm:pt>
    <dgm:pt modelId="{25AB1722-2B72-43C9-B262-9115CCD86C79}" type="sibTrans" cxnId="{155BC356-B9D0-4869-92AB-C062B0EADF05}">
      <dgm:prSet/>
      <dgm:spPr/>
      <dgm:t>
        <a:bodyPr/>
        <a:lstStyle/>
        <a:p>
          <a:pPr algn="ctr"/>
          <a:endParaRPr lang="en-US">
            <a:latin typeface="Avenir Next LT Pro" panose="020B0504020202020204" pitchFamily="34" charset="0"/>
          </a:endParaRPr>
        </a:p>
      </dgm:t>
    </dgm:pt>
    <dgm:pt modelId="{5B464095-36A0-1D41-925F-4D345ABEC79F}" type="pres">
      <dgm:prSet presAssocID="{F536CB04-1786-446E-82B4-BA07D7A6E3D0}" presName="vert0" presStyleCnt="0">
        <dgm:presLayoutVars>
          <dgm:dir/>
          <dgm:animOne val="branch"/>
          <dgm:animLvl val="lvl"/>
        </dgm:presLayoutVars>
      </dgm:prSet>
      <dgm:spPr/>
    </dgm:pt>
    <dgm:pt modelId="{EB30D482-4000-BA49-A7A3-7B3FFCAF9842}" type="pres">
      <dgm:prSet presAssocID="{40EB3FCE-50FC-4138-B34E-3EB09ABEED41}" presName="thickLine" presStyleLbl="alignNode1" presStyleIdx="0" presStyleCnt="5"/>
      <dgm:spPr/>
    </dgm:pt>
    <dgm:pt modelId="{7BAF1345-A6A0-AE45-A725-CE1771C4D16B}" type="pres">
      <dgm:prSet presAssocID="{40EB3FCE-50FC-4138-B34E-3EB09ABEED41}" presName="horz1" presStyleCnt="0"/>
      <dgm:spPr/>
    </dgm:pt>
    <dgm:pt modelId="{CE7CA691-A759-7744-B208-A8E586C02447}" type="pres">
      <dgm:prSet presAssocID="{40EB3FCE-50FC-4138-B34E-3EB09ABEED41}" presName="tx1" presStyleLbl="revTx" presStyleIdx="0" presStyleCnt="5"/>
      <dgm:spPr/>
    </dgm:pt>
    <dgm:pt modelId="{A8ED6651-4DDE-1345-8FAF-F465885CF024}" type="pres">
      <dgm:prSet presAssocID="{40EB3FCE-50FC-4138-B34E-3EB09ABEED41}" presName="vert1" presStyleCnt="0"/>
      <dgm:spPr/>
    </dgm:pt>
    <dgm:pt modelId="{C6322FF8-A173-F148-BCBE-AD11979387C9}" type="pres">
      <dgm:prSet presAssocID="{DF442C35-1CCD-4F3B-B9A5-E457287EB1DF}" presName="thickLine" presStyleLbl="alignNode1" presStyleIdx="1" presStyleCnt="5"/>
      <dgm:spPr/>
    </dgm:pt>
    <dgm:pt modelId="{6CAA5B08-DDD2-3947-9927-2AA79D9D4EE6}" type="pres">
      <dgm:prSet presAssocID="{DF442C35-1CCD-4F3B-B9A5-E457287EB1DF}" presName="horz1" presStyleCnt="0"/>
      <dgm:spPr/>
    </dgm:pt>
    <dgm:pt modelId="{B75D9AC9-27AF-4D4A-B395-11D3531B3ECB}" type="pres">
      <dgm:prSet presAssocID="{DF442C35-1CCD-4F3B-B9A5-E457287EB1DF}" presName="tx1" presStyleLbl="revTx" presStyleIdx="1" presStyleCnt="5"/>
      <dgm:spPr/>
    </dgm:pt>
    <dgm:pt modelId="{B704AB00-9914-C94E-9BC5-5E032DD6D879}" type="pres">
      <dgm:prSet presAssocID="{DF442C35-1CCD-4F3B-B9A5-E457287EB1DF}" presName="vert1" presStyleCnt="0"/>
      <dgm:spPr/>
    </dgm:pt>
    <dgm:pt modelId="{1CA23822-28D7-F444-BF7B-75F862C9DA88}" type="pres">
      <dgm:prSet presAssocID="{9F240F85-D5FD-43F9-8195-4CB772222A2D}" presName="thickLine" presStyleLbl="alignNode1" presStyleIdx="2" presStyleCnt="5"/>
      <dgm:spPr/>
    </dgm:pt>
    <dgm:pt modelId="{0F96C028-99EB-594B-BC45-6CAED6946C65}" type="pres">
      <dgm:prSet presAssocID="{9F240F85-D5FD-43F9-8195-4CB772222A2D}" presName="horz1" presStyleCnt="0"/>
      <dgm:spPr/>
    </dgm:pt>
    <dgm:pt modelId="{8D9644A7-B448-C246-A554-46149AC7B52D}" type="pres">
      <dgm:prSet presAssocID="{9F240F85-D5FD-43F9-8195-4CB772222A2D}" presName="tx1" presStyleLbl="revTx" presStyleIdx="2" presStyleCnt="5"/>
      <dgm:spPr/>
    </dgm:pt>
    <dgm:pt modelId="{D6365D2C-095D-C046-8CF1-8B06281C41C7}" type="pres">
      <dgm:prSet presAssocID="{9F240F85-D5FD-43F9-8195-4CB772222A2D}" presName="vert1" presStyleCnt="0"/>
      <dgm:spPr/>
    </dgm:pt>
    <dgm:pt modelId="{A6EA0F5D-D971-CF41-B20B-F2D44BE072F1}" type="pres">
      <dgm:prSet presAssocID="{757F0FC2-3A01-41F8-9B14-D6995786CEB9}" presName="thickLine" presStyleLbl="alignNode1" presStyleIdx="3" presStyleCnt="5"/>
      <dgm:spPr/>
    </dgm:pt>
    <dgm:pt modelId="{013040AD-EA83-AA43-9DD1-3642A01AC879}" type="pres">
      <dgm:prSet presAssocID="{757F0FC2-3A01-41F8-9B14-D6995786CEB9}" presName="horz1" presStyleCnt="0"/>
      <dgm:spPr/>
    </dgm:pt>
    <dgm:pt modelId="{4027C231-3D53-114E-BBB9-B4B523B3299A}" type="pres">
      <dgm:prSet presAssocID="{757F0FC2-3A01-41F8-9B14-D6995786CEB9}" presName="tx1" presStyleLbl="revTx" presStyleIdx="3" presStyleCnt="5"/>
      <dgm:spPr/>
    </dgm:pt>
    <dgm:pt modelId="{9420C153-F0A1-5B47-A5C5-D62C460D99D4}" type="pres">
      <dgm:prSet presAssocID="{757F0FC2-3A01-41F8-9B14-D6995786CEB9}" presName="vert1" presStyleCnt="0"/>
      <dgm:spPr/>
    </dgm:pt>
    <dgm:pt modelId="{5947FE7C-11F0-3849-9C54-E1EABBAD482A}" type="pres">
      <dgm:prSet presAssocID="{6CF0485A-785F-4C00-8203-95713854B47E}" presName="thickLine" presStyleLbl="alignNode1" presStyleIdx="4" presStyleCnt="5"/>
      <dgm:spPr/>
    </dgm:pt>
    <dgm:pt modelId="{BBFE30C0-9AA0-D044-8F92-F6461B677183}" type="pres">
      <dgm:prSet presAssocID="{6CF0485A-785F-4C00-8203-95713854B47E}" presName="horz1" presStyleCnt="0"/>
      <dgm:spPr/>
    </dgm:pt>
    <dgm:pt modelId="{2A456AE6-AD03-624F-A690-01BCDCAE5A8D}" type="pres">
      <dgm:prSet presAssocID="{6CF0485A-785F-4C00-8203-95713854B47E}" presName="tx1" presStyleLbl="revTx" presStyleIdx="4" presStyleCnt="5"/>
      <dgm:spPr/>
    </dgm:pt>
    <dgm:pt modelId="{FE2126A3-20DD-9941-82E5-6EC4A787EFCE}" type="pres">
      <dgm:prSet presAssocID="{6CF0485A-785F-4C00-8203-95713854B47E}" presName="vert1" presStyleCnt="0"/>
      <dgm:spPr/>
    </dgm:pt>
  </dgm:ptLst>
  <dgm:cxnLst>
    <dgm:cxn modelId="{E4269A21-7C8D-4E4B-9EF2-0BAA53B629DE}" srcId="{F536CB04-1786-446E-82B4-BA07D7A6E3D0}" destId="{9F240F85-D5FD-43F9-8195-4CB772222A2D}" srcOrd="2" destOrd="0" parTransId="{95371F39-5D24-4FC8-BC82-AC4CE35E5D93}" sibTransId="{BE854689-7E5A-475E-8581-2DB27E8F1441}"/>
    <dgm:cxn modelId="{2405A841-A5BB-4349-8CB9-A00A5B7CF494}" type="presOf" srcId="{6CF0485A-785F-4C00-8203-95713854B47E}" destId="{2A456AE6-AD03-624F-A690-01BCDCAE5A8D}" srcOrd="0" destOrd="0" presId="urn:microsoft.com/office/officeart/2008/layout/LinedList"/>
    <dgm:cxn modelId="{155BC356-B9D0-4869-92AB-C062B0EADF05}" srcId="{F536CB04-1786-446E-82B4-BA07D7A6E3D0}" destId="{6CF0485A-785F-4C00-8203-95713854B47E}" srcOrd="4" destOrd="0" parTransId="{24D6DFCB-0C6F-411C-8461-DA93A3ABA911}" sibTransId="{25AB1722-2B72-43C9-B262-9115CCD86C79}"/>
    <dgm:cxn modelId="{D5A2696E-B55A-47E8-A4FC-FC8BBFF19ACF}" srcId="{F536CB04-1786-446E-82B4-BA07D7A6E3D0}" destId="{757F0FC2-3A01-41F8-9B14-D6995786CEB9}" srcOrd="3" destOrd="0" parTransId="{8F1A46E9-ECDE-4B23-BCC2-D4A3FFD04D97}" sibTransId="{5FB2A7A8-DBC7-452B-B36F-DFE57037C196}"/>
    <dgm:cxn modelId="{75C91370-8056-144F-812B-D723DBB79B59}" type="presOf" srcId="{757F0FC2-3A01-41F8-9B14-D6995786CEB9}" destId="{4027C231-3D53-114E-BBB9-B4B523B3299A}" srcOrd="0" destOrd="0" presId="urn:microsoft.com/office/officeart/2008/layout/LinedList"/>
    <dgm:cxn modelId="{37299988-59F9-614E-8D66-C8C7A70BA955}" type="presOf" srcId="{F536CB04-1786-446E-82B4-BA07D7A6E3D0}" destId="{5B464095-36A0-1D41-925F-4D345ABEC79F}" srcOrd="0" destOrd="0" presId="urn:microsoft.com/office/officeart/2008/layout/LinedList"/>
    <dgm:cxn modelId="{8C4D6B8D-702C-4872-97A9-BE6D2B13A796}" srcId="{F536CB04-1786-446E-82B4-BA07D7A6E3D0}" destId="{40EB3FCE-50FC-4138-B34E-3EB09ABEED41}" srcOrd="0" destOrd="0" parTransId="{B73F5538-6E5B-433B-9F98-9CB6956C82D4}" sibTransId="{A96C5007-B316-496C-8FCF-70D181023E46}"/>
    <dgm:cxn modelId="{EDC66D9A-E236-564C-90F0-C4E3C85EA1BC}" type="presOf" srcId="{9F240F85-D5FD-43F9-8195-4CB772222A2D}" destId="{8D9644A7-B448-C246-A554-46149AC7B52D}" srcOrd="0" destOrd="0" presId="urn:microsoft.com/office/officeart/2008/layout/LinedList"/>
    <dgm:cxn modelId="{D302EA9E-80A6-472B-9E63-0D58EC951DCB}" srcId="{F536CB04-1786-446E-82B4-BA07D7A6E3D0}" destId="{DF442C35-1CCD-4F3B-B9A5-E457287EB1DF}" srcOrd="1" destOrd="0" parTransId="{316C49BF-08D1-4301-8D47-759DD7AC4F62}" sibTransId="{D1C35F91-DFC2-40D5-ACB9-9C00207B1DF7}"/>
    <dgm:cxn modelId="{42B813BB-B5B7-E748-86F3-317B827FAC4D}" type="presOf" srcId="{DF442C35-1CCD-4F3B-B9A5-E457287EB1DF}" destId="{B75D9AC9-27AF-4D4A-B395-11D3531B3ECB}" srcOrd="0" destOrd="0" presId="urn:microsoft.com/office/officeart/2008/layout/LinedList"/>
    <dgm:cxn modelId="{900983FD-6D8B-4744-9131-8D62BAA0B4EE}" type="presOf" srcId="{40EB3FCE-50FC-4138-B34E-3EB09ABEED41}" destId="{CE7CA691-A759-7744-B208-A8E586C02447}" srcOrd="0" destOrd="0" presId="urn:microsoft.com/office/officeart/2008/layout/LinedList"/>
    <dgm:cxn modelId="{F9F28CD4-40CF-6A4A-BDDF-794C25940423}" type="presParOf" srcId="{5B464095-36A0-1D41-925F-4D345ABEC79F}" destId="{EB30D482-4000-BA49-A7A3-7B3FFCAF9842}" srcOrd="0" destOrd="0" presId="urn:microsoft.com/office/officeart/2008/layout/LinedList"/>
    <dgm:cxn modelId="{0A07B0BC-9290-0749-9E01-CE399A93CF26}" type="presParOf" srcId="{5B464095-36A0-1D41-925F-4D345ABEC79F}" destId="{7BAF1345-A6A0-AE45-A725-CE1771C4D16B}" srcOrd="1" destOrd="0" presId="urn:microsoft.com/office/officeart/2008/layout/LinedList"/>
    <dgm:cxn modelId="{1441E8DE-0974-E146-816F-2F2E956C704D}" type="presParOf" srcId="{7BAF1345-A6A0-AE45-A725-CE1771C4D16B}" destId="{CE7CA691-A759-7744-B208-A8E586C02447}" srcOrd="0" destOrd="0" presId="urn:microsoft.com/office/officeart/2008/layout/LinedList"/>
    <dgm:cxn modelId="{3774C575-C50F-4644-A148-16457729FFBB}" type="presParOf" srcId="{7BAF1345-A6A0-AE45-A725-CE1771C4D16B}" destId="{A8ED6651-4DDE-1345-8FAF-F465885CF024}" srcOrd="1" destOrd="0" presId="urn:microsoft.com/office/officeart/2008/layout/LinedList"/>
    <dgm:cxn modelId="{65E3CDCD-26FA-9447-8C21-C287AFFF792D}" type="presParOf" srcId="{5B464095-36A0-1D41-925F-4D345ABEC79F}" destId="{C6322FF8-A173-F148-BCBE-AD11979387C9}" srcOrd="2" destOrd="0" presId="urn:microsoft.com/office/officeart/2008/layout/LinedList"/>
    <dgm:cxn modelId="{EA567B33-D967-C94A-9AF0-7A8ABA12273E}" type="presParOf" srcId="{5B464095-36A0-1D41-925F-4D345ABEC79F}" destId="{6CAA5B08-DDD2-3947-9927-2AA79D9D4EE6}" srcOrd="3" destOrd="0" presId="urn:microsoft.com/office/officeart/2008/layout/LinedList"/>
    <dgm:cxn modelId="{B7473C80-AEF1-FB4C-ABD1-A21A042EB2B4}" type="presParOf" srcId="{6CAA5B08-DDD2-3947-9927-2AA79D9D4EE6}" destId="{B75D9AC9-27AF-4D4A-B395-11D3531B3ECB}" srcOrd="0" destOrd="0" presId="urn:microsoft.com/office/officeart/2008/layout/LinedList"/>
    <dgm:cxn modelId="{171E5926-F52E-654A-B680-BA7293BF8AC7}" type="presParOf" srcId="{6CAA5B08-DDD2-3947-9927-2AA79D9D4EE6}" destId="{B704AB00-9914-C94E-9BC5-5E032DD6D879}" srcOrd="1" destOrd="0" presId="urn:microsoft.com/office/officeart/2008/layout/LinedList"/>
    <dgm:cxn modelId="{D623F326-7F3C-0041-89CD-25756DA1C6AC}" type="presParOf" srcId="{5B464095-36A0-1D41-925F-4D345ABEC79F}" destId="{1CA23822-28D7-F444-BF7B-75F862C9DA88}" srcOrd="4" destOrd="0" presId="urn:microsoft.com/office/officeart/2008/layout/LinedList"/>
    <dgm:cxn modelId="{BF936382-A92A-0548-B801-14AAB722CA87}" type="presParOf" srcId="{5B464095-36A0-1D41-925F-4D345ABEC79F}" destId="{0F96C028-99EB-594B-BC45-6CAED6946C65}" srcOrd="5" destOrd="0" presId="urn:microsoft.com/office/officeart/2008/layout/LinedList"/>
    <dgm:cxn modelId="{401DD76B-B79E-8A47-9010-6915D15D52C9}" type="presParOf" srcId="{0F96C028-99EB-594B-BC45-6CAED6946C65}" destId="{8D9644A7-B448-C246-A554-46149AC7B52D}" srcOrd="0" destOrd="0" presId="urn:microsoft.com/office/officeart/2008/layout/LinedList"/>
    <dgm:cxn modelId="{AABE597F-0678-974C-8194-C32FC3896514}" type="presParOf" srcId="{0F96C028-99EB-594B-BC45-6CAED6946C65}" destId="{D6365D2C-095D-C046-8CF1-8B06281C41C7}" srcOrd="1" destOrd="0" presId="urn:microsoft.com/office/officeart/2008/layout/LinedList"/>
    <dgm:cxn modelId="{6F5A5887-75F8-2941-BAAF-C085189D9ECF}" type="presParOf" srcId="{5B464095-36A0-1D41-925F-4D345ABEC79F}" destId="{A6EA0F5D-D971-CF41-B20B-F2D44BE072F1}" srcOrd="6" destOrd="0" presId="urn:microsoft.com/office/officeart/2008/layout/LinedList"/>
    <dgm:cxn modelId="{3FF0D632-D3F3-FC4A-9609-C7A05D100E05}" type="presParOf" srcId="{5B464095-36A0-1D41-925F-4D345ABEC79F}" destId="{013040AD-EA83-AA43-9DD1-3642A01AC879}" srcOrd="7" destOrd="0" presId="urn:microsoft.com/office/officeart/2008/layout/LinedList"/>
    <dgm:cxn modelId="{A77B6462-21CB-014C-86DD-21D6942DD288}" type="presParOf" srcId="{013040AD-EA83-AA43-9DD1-3642A01AC879}" destId="{4027C231-3D53-114E-BBB9-B4B523B3299A}" srcOrd="0" destOrd="0" presId="urn:microsoft.com/office/officeart/2008/layout/LinedList"/>
    <dgm:cxn modelId="{DA4E9E78-A596-8F4A-B1BE-31ED5EE2CCEB}" type="presParOf" srcId="{013040AD-EA83-AA43-9DD1-3642A01AC879}" destId="{9420C153-F0A1-5B47-A5C5-D62C460D99D4}" srcOrd="1" destOrd="0" presId="urn:microsoft.com/office/officeart/2008/layout/LinedList"/>
    <dgm:cxn modelId="{00A8FCE8-06DC-DD4D-ADC8-C62A3A6F7E90}" type="presParOf" srcId="{5B464095-36A0-1D41-925F-4D345ABEC79F}" destId="{5947FE7C-11F0-3849-9C54-E1EABBAD482A}" srcOrd="8" destOrd="0" presId="urn:microsoft.com/office/officeart/2008/layout/LinedList"/>
    <dgm:cxn modelId="{135E1F8B-8692-FD41-A597-840A1521338A}" type="presParOf" srcId="{5B464095-36A0-1D41-925F-4D345ABEC79F}" destId="{BBFE30C0-9AA0-D044-8F92-F6461B677183}" srcOrd="9" destOrd="0" presId="urn:microsoft.com/office/officeart/2008/layout/LinedList"/>
    <dgm:cxn modelId="{31B4D21B-A86E-F645-819F-8E4BFDB95F21}" type="presParOf" srcId="{BBFE30C0-9AA0-D044-8F92-F6461B677183}" destId="{2A456AE6-AD03-624F-A690-01BCDCAE5A8D}" srcOrd="0" destOrd="0" presId="urn:microsoft.com/office/officeart/2008/layout/LinedList"/>
    <dgm:cxn modelId="{49A56D1D-992F-D947-815C-B806AF6FC3DC}" type="presParOf" srcId="{BBFE30C0-9AA0-D044-8F92-F6461B677183}" destId="{FE2126A3-20DD-9941-82E5-6EC4A787EFCE}" srcOrd="1" destOrd="0" presId="urn:microsoft.com/office/officeart/2008/layout/LinedLis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027D6E1-2E39-4BBC-96FC-870F7442DD5E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B1F3D-A822-47A0-B3D9-878E834DC8A3}">
      <dgm:prSet/>
      <dgm:spPr/>
      <dgm:t>
        <a:bodyPr anchor="ctr"/>
        <a:lstStyle/>
        <a:p>
          <a:pPr algn="ctr"/>
          <a:r>
            <a:rPr lang="cs-CZ" b="0" dirty="0">
              <a:latin typeface="Avenir Next LT Pro" panose="020B0504020202020204" pitchFamily="34" charset="0"/>
            </a:rPr>
            <a:t>Dostat značku do povědomí širší veřejnosti</a:t>
          </a:r>
          <a:endParaRPr lang="en-US" b="0" dirty="0">
            <a:latin typeface="Avenir Next LT Pro" panose="020B0504020202020204" pitchFamily="34" charset="0"/>
          </a:endParaRPr>
        </a:p>
      </dgm:t>
    </dgm:pt>
    <dgm:pt modelId="{47EBF341-E130-4CF0-8321-7F4C57FEAFBF}" type="parTrans" cxnId="{3A9ECF24-ABE9-482C-BC59-AB27970F2C89}">
      <dgm:prSet/>
      <dgm:spPr/>
      <dgm:t>
        <a:bodyPr/>
        <a:lstStyle/>
        <a:p>
          <a:pPr algn="ctr"/>
          <a:endParaRPr lang="en-US" b="0">
            <a:latin typeface="Avenir Next LT Pro" panose="020B0504020202020204" pitchFamily="34" charset="0"/>
          </a:endParaRPr>
        </a:p>
      </dgm:t>
    </dgm:pt>
    <dgm:pt modelId="{80E2F612-9E9F-405F-9415-E64E7401E9F7}" type="sibTrans" cxnId="{3A9ECF24-ABE9-482C-BC59-AB27970F2C89}">
      <dgm:prSet/>
      <dgm:spPr/>
      <dgm:t>
        <a:bodyPr/>
        <a:lstStyle/>
        <a:p>
          <a:pPr algn="ctr"/>
          <a:endParaRPr lang="en-US" b="0">
            <a:latin typeface="Avenir Next LT Pro" panose="020B0504020202020204" pitchFamily="34" charset="0"/>
          </a:endParaRPr>
        </a:p>
      </dgm:t>
    </dgm:pt>
    <dgm:pt modelId="{E135CE91-1936-4B4D-9B27-0527A3BBAA01}">
      <dgm:prSet/>
      <dgm:spPr>
        <a:solidFill>
          <a:schemeClr val="bg2"/>
        </a:solidFill>
      </dgm:spPr>
      <dgm:t>
        <a:bodyPr anchor="ctr"/>
        <a:lstStyle/>
        <a:p>
          <a:pPr algn="ctr"/>
          <a:r>
            <a:rPr lang="cs-CZ" b="0" dirty="0">
              <a:latin typeface="Avenir Next LT Pro" panose="020B0504020202020204" pitchFamily="34" charset="0"/>
            </a:rPr>
            <a:t>Chtěli bychom docílit většího počtu objednávek, přibližně 1,5x</a:t>
          </a:r>
          <a:endParaRPr lang="en-US" b="0" dirty="0">
            <a:latin typeface="Avenir Next LT Pro" panose="020B0504020202020204" pitchFamily="34" charset="0"/>
          </a:endParaRPr>
        </a:p>
      </dgm:t>
    </dgm:pt>
    <dgm:pt modelId="{94EE8342-805F-48D1-A672-1A96729732ED}" type="parTrans" cxnId="{DFC0C3CF-C70E-4AF1-8D54-BE27C4BAEBE9}">
      <dgm:prSet/>
      <dgm:spPr/>
      <dgm:t>
        <a:bodyPr/>
        <a:lstStyle/>
        <a:p>
          <a:pPr algn="ctr"/>
          <a:endParaRPr lang="en-US" b="0">
            <a:latin typeface="Avenir Next LT Pro" panose="020B0504020202020204" pitchFamily="34" charset="0"/>
          </a:endParaRPr>
        </a:p>
      </dgm:t>
    </dgm:pt>
    <dgm:pt modelId="{E5428F6D-103B-4B43-ADB7-CD698D357FBB}" type="sibTrans" cxnId="{DFC0C3CF-C70E-4AF1-8D54-BE27C4BAEBE9}">
      <dgm:prSet/>
      <dgm:spPr/>
      <dgm:t>
        <a:bodyPr/>
        <a:lstStyle/>
        <a:p>
          <a:pPr algn="ctr"/>
          <a:endParaRPr lang="en-US" b="0">
            <a:latin typeface="Avenir Next LT Pro" panose="020B0504020202020204" pitchFamily="34" charset="0"/>
          </a:endParaRPr>
        </a:p>
      </dgm:t>
    </dgm:pt>
    <dgm:pt modelId="{627DBF73-12A0-45F0-8803-52F1C25F517A}">
      <dgm:prSet/>
      <dgm:spPr>
        <a:solidFill>
          <a:schemeClr val="bg1"/>
        </a:solidFill>
      </dgm:spPr>
      <dgm:t>
        <a:bodyPr anchor="ctr"/>
        <a:lstStyle/>
        <a:p>
          <a:pPr algn="ctr"/>
          <a:r>
            <a:rPr lang="cs-CZ" b="0" dirty="0">
              <a:latin typeface="Avenir Next LT Pro" panose="020B0504020202020204" pitchFamily="34" charset="0"/>
            </a:rPr>
            <a:t>Jedná se o logický krok při rozšiřování tržby firmy, a proto byl cíl odsouhlasen</a:t>
          </a:r>
          <a:endParaRPr lang="en-US" b="0" dirty="0">
            <a:latin typeface="Avenir Next LT Pro" panose="020B0504020202020204" pitchFamily="34" charset="0"/>
          </a:endParaRPr>
        </a:p>
      </dgm:t>
    </dgm:pt>
    <dgm:pt modelId="{9A598FE1-6EB7-46F0-8D36-B4F093E7DAC6}" type="parTrans" cxnId="{B13111AE-C36E-46A6-99A3-7F9804F096CF}">
      <dgm:prSet/>
      <dgm:spPr/>
      <dgm:t>
        <a:bodyPr/>
        <a:lstStyle/>
        <a:p>
          <a:pPr algn="ctr"/>
          <a:endParaRPr lang="en-US" b="0">
            <a:latin typeface="Avenir Next LT Pro" panose="020B0504020202020204" pitchFamily="34" charset="0"/>
          </a:endParaRPr>
        </a:p>
      </dgm:t>
    </dgm:pt>
    <dgm:pt modelId="{19BE76F6-707B-486A-94AE-0A2D836545D1}" type="sibTrans" cxnId="{B13111AE-C36E-46A6-99A3-7F9804F096CF}">
      <dgm:prSet/>
      <dgm:spPr/>
      <dgm:t>
        <a:bodyPr/>
        <a:lstStyle/>
        <a:p>
          <a:pPr algn="ctr"/>
          <a:endParaRPr lang="en-US" b="0">
            <a:latin typeface="Avenir Next LT Pro" panose="020B0504020202020204" pitchFamily="34" charset="0"/>
          </a:endParaRPr>
        </a:p>
      </dgm:t>
    </dgm:pt>
    <dgm:pt modelId="{8905C81D-FB69-4C31-BDE9-3FDA01FA8BDC}">
      <dgm:prSet/>
      <dgm:spPr>
        <a:solidFill>
          <a:schemeClr val="bg2"/>
        </a:solidFill>
      </dgm:spPr>
      <dgm:t>
        <a:bodyPr anchor="ctr"/>
        <a:lstStyle/>
        <a:p>
          <a:pPr algn="ctr"/>
          <a:r>
            <a:rPr lang="cs-CZ" b="0" dirty="0">
              <a:latin typeface="Avenir Next LT Pro" panose="020B0504020202020204" pitchFamily="34" charset="0"/>
            </a:rPr>
            <a:t> Značka je dostatečně rozšířená a stabilní, aby mohla dostat své šperky do povědomí široké veřejnosti</a:t>
          </a:r>
          <a:endParaRPr lang="en-US" b="0" dirty="0">
            <a:latin typeface="Avenir Next LT Pro" panose="020B0504020202020204" pitchFamily="34" charset="0"/>
          </a:endParaRPr>
        </a:p>
      </dgm:t>
    </dgm:pt>
    <dgm:pt modelId="{6F04C09B-3270-443A-B4F1-C81DE590E98E}" type="parTrans" cxnId="{2CE0A4D3-6B63-4854-BD15-96C608EC48DB}">
      <dgm:prSet/>
      <dgm:spPr/>
      <dgm:t>
        <a:bodyPr/>
        <a:lstStyle/>
        <a:p>
          <a:pPr algn="ctr"/>
          <a:endParaRPr lang="en-US" b="0">
            <a:latin typeface="Avenir Next LT Pro" panose="020B0504020202020204" pitchFamily="34" charset="0"/>
          </a:endParaRPr>
        </a:p>
      </dgm:t>
    </dgm:pt>
    <dgm:pt modelId="{AB18C715-6FCA-45A5-868E-6CDC08B67340}" type="sibTrans" cxnId="{2CE0A4D3-6B63-4854-BD15-96C608EC48DB}">
      <dgm:prSet/>
      <dgm:spPr/>
      <dgm:t>
        <a:bodyPr/>
        <a:lstStyle/>
        <a:p>
          <a:pPr algn="ctr"/>
          <a:endParaRPr lang="en-US" b="0">
            <a:latin typeface="Avenir Next LT Pro" panose="020B0504020202020204" pitchFamily="34" charset="0"/>
          </a:endParaRPr>
        </a:p>
      </dgm:t>
    </dgm:pt>
    <dgm:pt modelId="{33D37E72-0407-4809-AD4F-0C4D8B1E2051}">
      <dgm:prSet/>
      <dgm:spPr>
        <a:solidFill>
          <a:schemeClr val="bg1"/>
        </a:solidFill>
      </dgm:spPr>
      <dgm:t>
        <a:bodyPr anchor="b"/>
        <a:lstStyle/>
        <a:p>
          <a:pPr algn="ctr"/>
          <a:r>
            <a:rPr lang="cs-CZ" b="0" dirty="0">
              <a:latin typeface="Avenir Next LT Pro" panose="020B0504020202020204" pitchFamily="34" charset="0"/>
            </a:rPr>
            <a:t>Časové ohraničení bylo udáno do vydání další kolekce</a:t>
          </a:r>
          <a:endParaRPr lang="en-US" b="0" dirty="0">
            <a:latin typeface="Avenir Next LT Pro" panose="020B0504020202020204" pitchFamily="34" charset="0"/>
          </a:endParaRPr>
        </a:p>
      </dgm:t>
    </dgm:pt>
    <dgm:pt modelId="{554C72AA-31E6-4152-B788-21982C683F87}" type="parTrans" cxnId="{FFEC2884-0523-40C7-A0A3-340CB28CB65F}">
      <dgm:prSet/>
      <dgm:spPr/>
      <dgm:t>
        <a:bodyPr/>
        <a:lstStyle/>
        <a:p>
          <a:pPr algn="ctr"/>
          <a:endParaRPr lang="en-US" b="0">
            <a:latin typeface="Avenir Next LT Pro" panose="020B0504020202020204" pitchFamily="34" charset="0"/>
          </a:endParaRPr>
        </a:p>
      </dgm:t>
    </dgm:pt>
    <dgm:pt modelId="{C309FE84-3BE5-442D-AAC3-266E3FEB63D5}" type="sibTrans" cxnId="{FFEC2884-0523-40C7-A0A3-340CB28CB65F}">
      <dgm:prSet/>
      <dgm:spPr/>
      <dgm:t>
        <a:bodyPr/>
        <a:lstStyle/>
        <a:p>
          <a:pPr algn="ctr"/>
          <a:endParaRPr lang="en-US" b="0">
            <a:latin typeface="Avenir Next LT Pro" panose="020B0504020202020204" pitchFamily="34" charset="0"/>
          </a:endParaRPr>
        </a:p>
      </dgm:t>
    </dgm:pt>
    <dgm:pt modelId="{66014323-38FB-3A4F-A4C1-A5CD5BF6D0C6}" type="pres">
      <dgm:prSet presAssocID="{8027D6E1-2E39-4BBC-96FC-870F7442DD5E}" presName="vert0" presStyleCnt="0">
        <dgm:presLayoutVars>
          <dgm:dir/>
          <dgm:animOne val="branch"/>
          <dgm:animLvl val="lvl"/>
        </dgm:presLayoutVars>
      </dgm:prSet>
      <dgm:spPr/>
    </dgm:pt>
    <dgm:pt modelId="{8C188F2F-10FF-424F-9B8F-A7832A43FC0B}" type="pres">
      <dgm:prSet presAssocID="{603B1F3D-A822-47A0-B3D9-878E834DC8A3}" presName="thickLine" presStyleLbl="alignNode1" presStyleIdx="0" presStyleCnt="5"/>
      <dgm:spPr/>
    </dgm:pt>
    <dgm:pt modelId="{4ABFAD68-2492-FA48-82BD-7E926015A57F}" type="pres">
      <dgm:prSet presAssocID="{603B1F3D-A822-47A0-B3D9-878E834DC8A3}" presName="horz1" presStyleCnt="0"/>
      <dgm:spPr/>
    </dgm:pt>
    <dgm:pt modelId="{D0082244-AB2E-494D-84B1-8715C6F1647B}" type="pres">
      <dgm:prSet presAssocID="{603B1F3D-A822-47A0-B3D9-878E834DC8A3}" presName="tx1" presStyleLbl="revTx" presStyleIdx="0" presStyleCnt="5"/>
      <dgm:spPr/>
    </dgm:pt>
    <dgm:pt modelId="{7D39079F-79B6-7543-A392-40A7C531A0F3}" type="pres">
      <dgm:prSet presAssocID="{603B1F3D-A822-47A0-B3D9-878E834DC8A3}" presName="vert1" presStyleCnt="0"/>
      <dgm:spPr/>
    </dgm:pt>
    <dgm:pt modelId="{0421911A-8E7D-6C40-9EE7-D4B7974C4EA9}" type="pres">
      <dgm:prSet presAssocID="{E135CE91-1936-4B4D-9B27-0527A3BBAA01}" presName="thickLine" presStyleLbl="alignNode1" presStyleIdx="1" presStyleCnt="5"/>
      <dgm:spPr/>
    </dgm:pt>
    <dgm:pt modelId="{EEFD6BC2-256A-354A-900F-C7EE2BA094A7}" type="pres">
      <dgm:prSet presAssocID="{E135CE91-1936-4B4D-9B27-0527A3BBAA01}" presName="horz1" presStyleCnt="0"/>
      <dgm:spPr/>
    </dgm:pt>
    <dgm:pt modelId="{9BD7D973-17AB-424E-9F63-131BF25E5A39}" type="pres">
      <dgm:prSet presAssocID="{E135CE91-1936-4B4D-9B27-0527A3BBAA01}" presName="tx1" presStyleLbl="revTx" presStyleIdx="1" presStyleCnt="5"/>
      <dgm:spPr/>
    </dgm:pt>
    <dgm:pt modelId="{EDDB346A-71E6-0049-9AD8-B989B583DF6F}" type="pres">
      <dgm:prSet presAssocID="{E135CE91-1936-4B4D-9B27-0527A3BBAA01}" presName="vert1" presStyleCnt="0"/>
      <dgm:spPr/>
    </dgm:pt>
    <dgm:pt modelId="{8922D2D4-93CD-DE43-A7A6-6817AD1237FE}" type="pres">
      <dgm:prSet presAssocID="{627DBF73-12A0-45F0-8803-52F1C25F517A}" presName="thickLine" presStyleLbl="alignNode1" presStyleIdx="2" presStyleCnt="5"/>
      <dgm:spPr/>
    </dgm:pt>
    <dgm:pt modelId="{65520D87-8342-C248-B966-F3EB4D63EAE2}" type="pres">
      <dgm:prSet presAssocID="{627DBF73-12A0-45F0-8803-52F1C25F517A}" presName="horz1" presStyleCnt="0"/>
      <dgm:spPr/>
    </dgm:pt>
    <dgm:pt modelId="{D28A73B5-1099-194E-9E06-04B79F6C470D}" type="pres">
      <dgm:prSet presAssocID="{627DBF73-12A0-45F0-8803-52F1C25F517A}" presName="tx1" presStyleLbl="revTx" presStyleIdx="2" presStyleCnt="5"/>
      <dgm:spPr/>
    </dgm:pt>
    <dgm:pt modelId="{A12F06E5-E052-2B43-85F3-CEB0CBA7471A}" type="pres">
      <dgm:prSet presAssocID="{627DBF73-12A0-45F0-8803-52F1C25F517A}" presName="vert1" presStyleCnt="0"/>
      <dgm:spPr/>
    </dgm:pt>
    <dgm:pt modelId="{E20872EC-4DAB-D54B-B372-72327FEBDF2F}" type="pres">
      <dgm:prSet presAssocID="{8905C81D-FB69-4C31-BDE9-3FDA01FA8BDC}" presName="thickLine" presStyleLbl="alignNode1" presStyleIdx="3" presStyleCnt="5"/>
      <dgm:spPr/>
    </dgm:pt>
    <dgm:pt modelId="{C32D4528-FE22-494C-8482-CC2F68FACB25}" type="pres">
      <dgm:prSet presAssocID="{8905C81D-FB69-4C31-BDE9-3FDA01FA8BDC}" presName="horz1" presStyleCnt="0"/>
      <dgm:spPr/>
    </dgm:pt>
    <dgm:pt modelId="{7874C363-6E8D-3342-9444-32ADC4507A30}" type="pres">
      <dgm:prSet presAssocID="{8905C81D-FB69-4C31-BDE9-3FDA01FA8BDC}" presName="tx1" presStyleLbl="revTx" presStyleIdx="3" presStyleCnt="5"/>
      <dgm:spPr/>
    </dgm:pt>
    <dgm:pt modelId="{A7959A8F-8578-E942-AD23-F6CE5DEE22AD}" type="pres">
      <dgm:prSet presAssocID="{8905C81D-FB69-4C31-BDE9-3FDA01FA8BDC}" presName="vert1" presStyleCnt="0"/>
      <dgm:spPr/>
    </dgm:pt>
    <dgm:pt modelId="{4BB8AE49-5C57-3D49-AE3C-A99E7654743F}" type="pres">
      <dgm:prSet presAssocID="{33D37E72-0407-4809-AD4F-0C4D8B1E2051}" presName="thickLine" presStyleLbl="alignNode1" presStyleIdx="4" presStyleCnt="5"/>
      <dgm:spPr/>
    </dgm:pt>
    <dgm:pt modelId="{D48A9A24-88D4-1748-9513-AB3C31302CFB}" type="pres">
      <dgm:prSet presAssocID="{33D37E72-0407-4809-AD4F-0C4D8B1E2051}" presName="horz1" presStyleCnt="0"/>
      <dgm:spPr/>
    </dgm:pt>
    <dgm:pt modelId="{6F227BB0-BC75-A442-A96C-43B0CD064D49}" type="pres">
      <dgm:prSet presAssocID="{33D37E72-0407-4809-AD4F-0C4D8B1E2051}" presName="tx1" presStyleLbl="revTx" presStyleIdx="4" presStyleCnt="5"/>
      <dgm:spPr/>
    </dgm:pt>
    <dgm:pt modelId="{DF8CCA37-1AEF-0E44-AAE0-4755891DD2F1}" type="pres">
      <dgm:prSet presAssocID="{33D37E72-0407-4809-AD4F-0C4D8B1E2051}" presName="vert1" presStyleCnt="0"/>
      <dgm:spPr/>
    </dgm:pt>
  </dgm:ptLst>
  <dgm:cxnLst>
    <dgm:cxn modelId="{3A9ECF24-ABE9-482C-BC59-AB27970F2C89}" srcId="{8027D6E1-2E39-4BBC-96FC-870F7442DD5E}" destId="{603B1F3D-A822-47A0-B3D9-878E834DC8A3}" srcOrd="0" destOrd="0" parTransId="{47EBF341-E130-4CF0-8321-7F4C57FEAFBF}" sibTransId="{80E2F612-9E9F-405F-9415-E64E7401E9F7}"/>
    <dgm:cxn modelId="{9FD41334-7540-2147-9D8D-9650A0D449B6}" type="presOf" srcId="{8905C81D-FB69-4C31-BDE9-3FDA01FA8BDC}" destId="{7874C363-6E8D-3342-9444-32ADC4507A30}" srcOrd="0" destOrd="0" presId="urn:microsoft.com/office/officeart/2008/layout/LinedList"/>
    <dgm:cxn modelId="{C10CA55D-7CEB-A142-9480-6312E734276D}" type="presOf" srcId="{33D37E72-0407-4809-AD4F-0C4D8B1E2051}" destId="{6F227BB0-BC75-A442-A96C-43B0CD064D49}" srcOrd="0" destOrd="0" presId="urn:microsoft.com/office/officeart/2008/layout/LinedList"/>
    <dgm:cxn modelId="{D4134E67-0D0E-6146-B18E-C89E9BD417B5}" type="presOf" srcId="{603B1F3D-A822-47A0-B3D9-878E834DC8A3}" destId="{D0082244-AB2E-494D-84B1-8715C6F1647B}" srcOrd="0" destOrd="0" presId="urn:microsoft.com/office/officeart/2008/layout/LinedList"/>
    <dgm:cxn modelId="{1F4D3E7A-498E-3A4F-989E-A03869464099}" type="presOf" srcId="{627DBF73-12A0-45F0-8803-52F1C25F517A}" destId="{D28A73B5-1099-194E-9E06-04B79F6C470D}" srcOrd="0" destOrd="0" presId="urn:microsoft.com/office/officeart/2008/layout/LinedList"/>
    <dgm:cxn modelId="{FFEC2884-0523-40C7-A0A3-340CB28CB65F}" srcId="{8027D6E1-2E39-4BBC-96FC-870F7442DD5E}" destId="{33D37E72-0407-4809-AD4F-0C4D8B1E2051}" srcOrd="4" destOrd="0" parTransId="{554C72AA-31E6-4152-B788-21982C683F87}" sibTransId="{C309FE84-3BE5-442D-AAC3-266E3FEB63D5}"/>
    <dgm:cxn modelId="{296B18AA-CDFD-1549-B3B5-067B2AFB0231}" type="presOf" srcId="{E135CE91-1936-4B4D-9B27-0527A3BBAA01}" destId="{9BD7D973-17AB-424E-9F63-131BF25E5A39}" srcOrd="0" destOrd="0" presId="urn:microsoft.com/office/officeart/2008/layout/LinedList"/>
    <dgm:cxn modelId="{B13111AE-C36E-46A6-99A3-7F9804F096CF}" srcId="{8027D6E1-2E39-4BBC-96FC-870F7442DD5E}" destId="{627DBF73-12A0-45F0-8803-52F1C25F517A}" srcOrd="2" destOrd="0" parTransId="{9A598FE1-6EB7-46F0-8D36-B4F093E7DAC6}" sibTransId="{19BE76F6-707B-486A-94AE-0A2D836545D1}"/>
    <dgm:cxn modelId="{DFC0C3CF-C70E-4AF1-8D54-BE27C4BAEBE9}" srcId="{8027D6E1-2E39-4BBC-96FC-870F7442DD5E}" destId="{E135CE91-1936-4B4D-9B27-0527A3BBAA01}" srcOrd="1" destOrd="0" parTransId="{94EE8342-805F-48D1-A672-1A96729732ED}" sibTransId="{E5428F6D-103B-4B43-ADB7-CD698D357FBB}"/>
    <dgm:cxn modelId="{2CE0A4D3-6B63-4854-BD15-96C608EC48DB}" srcId="{8027D6E1-2E39-4BBC-96FC-870F7442DD5E}" destId="{8905C81D-FB69-4C31-BDE9-3FDA01FA8BDC}" srcOrd="3" destOrd="0" parTransId="{6F04C09B-3270-443A-B4F1-C81DE590E98E}" sibTransId="{AB18C715-6FCA-45A5-868E-6CDC08B67340}"/>
    <dgm:cxn modelId="{DB92B0F1-2D75-3B46-B5B3-D6204B797534}" type="presOf" srcId="{8027D6E1-2E39-4BBC-96FC-870F7442DD5E}" destId="{66014323-38FB-3A4F-A4C1-A5CD5BF6D0C6}" srcOrd="0" destOrd="0" presId="urn:microsoft.com/office/officeart/2008/layout/LinedList"/>
    <dgm:cxn modelId="{A8811632-6080-8047-91ED-6A02535EA112}" type="presParOf" srcId="{66014323-38FB-3A4F-A4C1-A5CD5BF6D0C6}" destId="{8C188F2F-10FF-424F-9B8F-A7832A43FC0B}" srcOrd="0" destOrd="0" presId="urn:microsoft.com/office/officeart/2008/layout/LinedList"/>
    <dgm:cxn modelId="{BCD60AFF-D376-4249-8EF0-CAE108D97766}" type="presParOf" srcId="{66014323-38FB-3A4F-A4C1-A5CD5BF6D0C6}" destId="{4ABFAD68-2492-FA48-82BD-7E926015A57F}" srcOrd="1" destOrd="0" presId="urn:microsoft.com/office/officeart/2008/layout/LinedList"/>
    <dgm:cxn modelId="{B59604A0-2337-CC4C-91C8-383DF7A3623C}" type="presParOf" srcId="{4ABFAD68-2492-FA48-82BD-7E926015A57F}" destId="{D0082244-AB2E-494D-84B1-8715C6F1647B}" srcOrd="0" destOrd="0" presId="urn:microsoft.com/office/officeart/2008/layout/LinedList"/>
    <dgm:cxn modelId="{73B7B58A-C444-614E-AF9B-CD7E682F4985}" type="presParOf" srcId="{4ABFAD68-2492-FA48-82BD-7E926015A57F}" destId="{7D39079F-79B6-7543-A392-40A7C531A0F3}" srcOrd="1" destOrd="0" presId="urn:microsoft.com/office/officeart/2008/layout/LinedList"/>
    <dgm:cxn modelId="{3CC3EB5F-FFC7-A549-8C1B-E7AC821CEA94}" type="presParOf" srcId="{66014323-38FB-3A4F-A4C1-A5CD5BF6D0C6}" destId="{0421911A-8E7D-6C40-9EE7-D4B7974C4EA9}" srcOrd="2" destOrd="0" presId="urn:microsoft.com/office/officeart/2008/layout/LinedList"/>
    <dgm:cxn modelId="{3B8B8A63-AE03-D34C-A63A-60E5BF5A18B2}" type="presParOf" srcId="{66014323-38FB-3A4F-A4C1-A5CD5BF6D0C6}" destId="{EEFD6BC2-256A-354A-900F-C7EE2BA094A7}" srcOrd="3" destOrd="0" presId="urn:microsoft.com/office/officeart/2008/layout/LinedList"/>
    <dgm:cxn modelId="{772BCCD4-E79E-8348-A84A-0C3FCC38993A}" type="presParOf" srcId="{EEFD6BC2-256A-354A-900F-C7EE2BA094A7}" destId="{9BD7D973-17AB-424E-9F63-131BF25E5A39}" srcOrd="0" destOrd="0" presId="urn:microsoft.com/office/officeart/2008/layout/LinedList"/>
    <dgm:cxn modelId="{7352AC87-8742-FE4D-B635-8DDC82E014AC}" type="presParOf" srcId="{EEFD6BC2-256A-354A-900F-C7EE2BA094A7}" destId="{EDDB346A-71E6-0049-9AD8-B989B583DF6F}" srcOrd="1" destOrd="0" presId="urn:microsoft.com/office/officeart/2008/layout/LinedList"/>
    <dgm:cxn modelId="{A85BCC42-356D-5D43-A16D-BFA793713796}" type="presParOf" srcId="{66014323-38FB-3A4F-A4C1-A5CD5BF6D0C6}" destId="{8922D2D4-93CD-DE43-A7A6-6817AD1237FE}" srcOrd="4" destOrd="0" presId="urn:microsoft.com/office/officeart/2008/layout/LinedList"/>
    <dgm:cxn modelId="{36E7D2AD-0FC3-F540-A22B-CCFE05EE214D}" type="presParOf" srcId="{66014323-38FB-3A4F-A4C1-A5CD5BF6D0C6}" destId="{65520D87-8342-C248-B966-F3EB4D63EAE2}" srcOrd="5" destOrd="0" presId="urn:microsoft.com/office/officeart/2008/layout/LinedList"/>
    <dgm:cxn modelId="{B5A99A59-1102-A54A-9E2E-6C24E86794DA}" type="presParOf" srcId="{65520D87-8342-C248-B966-F3EB4D63EAE2}" destId="{D28A73B5-1099-194E-9E06-04B79F6C470D}" srcOrd="0" destOrd="0" presId="urn:microsoft.com/office/officeart/2008/layout/LinedList"/>
    <dgm:cxn modelId="{F54ADB30-6888-8946-B041-01E6627D5FC5}" type="presParOf" srcId="{65520D87-8342-C248-B966-F3EB4D63EAE2}" destId="{A12F06E5-E052-2B43-85F3-CEB0CBA7471A}" srcOrd="1" destOrd="0" presId="urn:microsoft.com/office/officeart/2008/layout/LinedList"/>
    <dgm:cxn modelId="{03DDF2DD-DC0D-6242-A77E-3C4E4BE9FEB7}" type="presParOf" srcId="{66014323-38FB-3A4F-A4C1-A5CD5BF6D0C6}" destId="{E20872EC-4DAB-D54B-B372-72327FEBDF2F}" srcOrd="6" destOrd="0" presId="urn:microsoft.com/office/officeart/2008/layout/LinedList"/>
    <dgm:cxn modelId="{25438EE4-1CB1-B047-A7C8-D055CC857CD8}" type="presParOf" srcId="{66014323-38FB-3A4F-A4C1-A5CD5BF6D0C6}" destId="{C32D4528-FE22-494C-8482-CC2F68FACB25}" srcOrd="7" destOrd="0" presId="urn:microsoft.com/office/officeart/2008/layout/LinedList"/>
    <dgm:cxn modelId="{B7713C3D-3339-EF4B-9828-49E2863C0963}" type="presParOf" srcId="{C32D4528-FE22-494C-8482-CC2F68FACB25}" destId="{7874C363-6E8D-3342-9444-32ADC4507A30}" srcOrd="0" destOrd="0" presId="urn:microsoft.com/office/officeart/2008/layout/LinedList"/>
    <dgm:cxn modelId="{DD2F4C4E-F683-D149-B9C4-A620802D1954}" type="presParOf" srcId="{C32D4528-FE22-494C-8482-CC2F68FACB25}" destId="{A7959A8F-8578-E942-AD23-F6CE5DEE22AD}" srcOrd="1" destOrd="0" presId="urn:microsoft.com/office/officeart/2008/layout/LinedList"/>
    <dgm:cxn modelId="{7610AEAA-9615-2C4D-9B35-1EA9EE17BAAC}" type="presParOf" srcId="{66014323-38FB-3A4F-A4C1-A5CD5BF6D0C6}" destId="{4BB8AE49-5C57-3D49-AE3C-A99E7654743F}" srcOrd="8" destOrd="0" presId="urn:microsoft.com/office/officeart/2008/layout/LinedList"/>
    <dgm:cxn modelId="{8CE04974-8CA0-9B42-9E71-006473B193D2}" type="presParOf" srcId="{66014323-38FB-3A4F-A4C1-A5CD5BF6D0C6}" destId="{D48A9A24-88D4-1748-9513-AB3C31302CFB}" srcOrd="9" destOrd="0" presId="urn:microsoft.com/office/officeart/2008/layout/LinedList"/>
    <dgm:cxn modelId="{5A6E288C-41A5-504E-8409-6EF7DD79A2BC}" type="presParOf" srcId="{D48A9A24-88D4-1748-9513-AB3C31302CFB}" destId="{6F227BB0-BC75-A442-A96C-43B0CD064D49}" srcOrd="0" destOrd="0" presId="urn:microsoft.com/office/officeart/2008/layout/LinedList"/>
    <dgm:cxn modelId="{A8231E0D-9A66-2E4B-AECF-6EC0417D4EAA}" type="presParOf" srcId="{D48A9A24-88D4-1748-9513-AB3C31302CFB}" destId="{DF8CCA37-1AEF-0E44-AAE0-4755891DD2F1}" srcOrd="1" destOrd="0" presId="urn:microsoft.com/office/officeart/2008/layout/LinedLis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5BD60B6-9DF9-4BAA-AB57-D85F308D2208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CECE5BB9-1D34-4B6F-BA12-DD4F5591BDCA}">
      <dgm:prSet/>
      <dgm:spPr/>
      <dgm:t>
        <a:bodyPr/>
        <a:lstStyle/>
        <a:p>
          <a:pPr algn="ctr"/>
          <a:r>
            <a:rPr lang="cs-CZ" dirty="0">
              <a:latin typeface="Avenir Next LT Pro" panose="020B0504020202020204" pitchFamily="34" charset="0"/>
            </a:rPr>
            <a:t>Zanecháme stejné formy komunikace, zaměříme se vice na virtuální prostředí</a:t>
          </a:r>
          <a:endParaRPr lang="en-US" dirty="0">
            <a:latin typeface="Avenir Next LT Pro" panose="020B0504020202020204" pitchFamily="34" charset="0"/>
          </a:endParaRPr>
        </a:p>
      </dgm:t>
    </dgm:pt>
    <dgm:pt modelId="{5517AB37-991A-4228-8EC0-476AC8BBDDD5}" type="parTrans" cxnId="{8F594355-4FFA-4E3F-A12A-EB864C7E8DBB}">
      <dgm:prSet/>
      <dgm:spPr/>
      <dgm:t>
        <a:bodyPr/>
        <a:lstStyle/>
        <a:p>
          <a:pPr algn="ctr"/>
          <a:endParaRPr lang="en-US">
            <a:latin typeface="Avenir Next LT Pro" panose="020B0504020202020204" pitchFamily="34" charset="0"/>
          </a:endParaRPr>
        </a:p>
      </dgm:t>
    </dgm:pt>
    <dgm:pt modelId="{D5520186-BB20-47BB-BD1A-0A2CBDB3E4D9}" type="sibTrans" cxnId="{8F594355-4FFA-4E3F-A12A-EB864C7E8DBB}">
      <dgm:prSet/>
      <dgm:spPr/>
      <dgm:t>
        <a:bodyPr/>
        <a:lstStyle/>
        <a:p>
          <a:pPr algn="ctr"/>
          <a:endParaRPr lang="en-US">
            <a:latin typeface="Avenir Next LT Pro" panose="020B0504020202020204" pitchFamily="34" charset="0"/>
          </a:endParaRPr>
        </a:p>
      </dgm:t>
    </dgm:pt>
    <dgm:pt modelId="{68032C38-14C4-4D2D-A0D9-CCE7D7FFBFE9}">
      <dgm:prSet/>
      <dgm:spPr/>
      <dgm:t>
        <a:bodyPr/>
        <a:lstStyle/>
        <a:p>
          <a:pPr algn="ctr"/>
          <a:r>
            <a:rPr lang="cs-CZ">
              <a:latin typeface="Avenir Next LT Pro" panose="020B0504020202020204" pitchFamily="34" charset="0"/>
            </a:rPr>
            <a:t>Zůstaneme u propagace skrz influencery a známé osobnosti</a:t>
          </a:r>
          <a:endParaRPr lang="en-US">
            <a:latin typeface="Avenir Next LT Pro" panose="020B0504020202020204" pitchFamily="34" charset="0"/>
          </a:endParaRPr>
        </a:p>
      </dgm:t>
    </dgm:pt>
    <dgm:pt modelId="{5972AF79-CA59-4A97-9628-424132FB6619}" type="parTrans" cxnId="{5766D258-5E9A-4566-8B5D-89B86AC44203}">
      <dgm:prSet/>
      <dgm:spPr/>
      <dgm:t>
        <a:bodyPr/>
        <a:lstStyle/>
        <a:p>
          <a:pPr algn="ctr"/>
          <a:endParaRPr lang="en-US">
            <a:latin typeface="Avenir Next LT Pro" panose="020B0504020202020204" pitchFamily="34" charset="0"/>
          </a:endParaRPr>
        </a:p>
      </dgm:t>
    </dgm:pt>
    <dgm:pt modelId="{97AE5004-2CA3-4918-B86A-0BA1C9B98B92}" type="sibTrans" cxnId="{5766D258-5E9A-4566-8B5D-89B86AC44203}">
      <dgm:prSet/>
      <dgm:spPr/>
      <dgm:t>
        <a:bodyPr/>
        <a:lstStyle/>
        <a:p>
          <a:pPr algn="ctr"/>
          <a:endParaRPr lang="en-US">
            <a:latin typeface="Avenir Next LT Pro" panose="020B0504020202020204" pitchFamily="34" charset="0"/>
          </a:endParaRPr>
        </a:p>
      </dgm:t>
    </dgm:pt>
    <dgm:pt modelId="{E6A1CE51-D949-4944-91EA-FC2E96FC6D82}">
      <dgm:prSet/>
      <dgm:spPr/>
      <dgm:t>
        <a:bodyPr/>
        <a:lstStyle/>
        <a:p>
          <a:pPr algn="ctr"/>
          <a:r>
            <a:rPr lang="cs-CZ">
              <a:latin typeface="Avenir Next LT Pro" panose="020B0504020202020204" pitchFamily="34" charset="0"/>
            </a:rPr>
            <a:t>Budeme snažit dostat více do povědomí veřejnosti prostřednictvím článků převážně v módních časopisech (Vogue, ELLE, …) a televizních pořadů</a:t>
          </a:r>
          <a:endParaRPr lang="en-US">
            <a:latin typeface="Avenir Next LT Pro" panose="020B0504020202020204" pitchFamily="34" charset="0"/>
          </a:endParaRPr>
        </a:p>
      </dgm:t>
    </dgm:pt>
    <dgm:pt modelId="{30F77E3A-36D4-48FB-AA3A-0A69050822ED}" type="parTrans" cxnId="{21EA93A3-0DEA-4FFD-8BB6-167BA64AA27D}">
      <dgm:prSet/>
      <dgm:spPr/>
      <dgm:t>
        <a:bodyPr/>
        <a:lstStyle/>
        <a:p>
          <a:pPr algn="ctr"/>
          <a:endParaRPr lang="en-US">
            <a:latin typeface="Avenir Next LT Pro" panose="020B0504020202020204" pitchFamily="34" charset="0"/>
          </a:endParaRPr>
        </a:p>
      </dgm:t>
    </dgm:pt>
    <dgm:pt modelId="{91A52105-22BA-49DE-8D4B-221DF836231E}" type="sibTrans" cxnId="{21EA93A3-0DEA-4FFD-8BB6-167BA64AA27D}">
      <dgm:prSet/>
      <dgm:spPr/>
      <dgm:t>
        <a:bodyPr/>
        <a:lstStyle/>
        <a:p>
          <a:pPr algn="ctr"/>
          <a:endParaRPr lang="en-US">
            <a:latin typeface="Avenir Next LT Pro" panose="020B0504020202020204" pitchFamily="34" charset="0"/>
          </a:endParaRPr>
        </a:p>
      </dgm:t>
    </dgm:pt>
    <dgm:pt modelId="{7F6D2C20-B488-CC4A-94EB-BA6E7C7478C5}" type="pres">
      <dgm:prSet presAssocID="{E5BD60B6-9DF9-4BAA-AB57-D85F308D2208}" presName="linear" presStyleCnt="0">
        <dgm:presLayoutVars>
          <dgm:animLvl val="lvl"/>
          <dgm:resizeHandles val="exact"/>
        </dgm:presLayoutVars>
      </dgm:prSet>
      <dgm:spPr/>
    </dgm:pt>
    <dgm:pt modelId="{CEBEE7FC-C970-D841-BF63-A0476A043965}" type="pres">
      <dgm:prSet presAssocID="{CECE5BB9-1D34-4B6F-BA12-DD4F5591BDC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C9A85B-8AA1-134C-8D4A-89C3B464B496}" type="pres">
      <dgm:prSet presAssocID="{D5520186-BB20-47BB-BD1A-0A2CBDB3E4D9}" presName="spacer" presStyleCnt="0"/>
      <dgm:spPr/>
    </dgm:pt>
    <dgm:pt modelId="{F505E406-905F-384B-A95E-4E18CAF78D6B}" type="pres">
      <dgm:prSet presAssocID="{68032C38-14C4-4D2D-A0D9-CCE7D7FFBFE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0129759-32F0-3546-9CFB-F99FF1863367}" type="pres">
      <dgm:prSet presAssocID="{97AE5004-2CA3-4918-B86A-0BA1C9B98B92}" presName="spacer" presStyleCnt="0"/>
      <dgm:spPr/>
    </dgm:pt>
    <dgm:pt modelId="{0C4266A0-7571-934A-B654-257DD87C13A0}" type="pres">
      <dgm:prSet presAssocID="{E6A1CE51-D949-4944-91EA-FC2E96FC6D8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F594355-4FFA-4E3F-A12A-EB864C7E8DBB}" srcId="{E5BD60B6-9DF9-4BAA-AB57-D85F308D2208}" destId="{CECE5BB9-1D34-4B6F-BA12-DD4F5591BDCA}" srcOrd="0" destOrd="0" parTransId="{5517AB37-991A-4228-8EC0-476AC8BBDDD5}" sibTransId="{D5520186-BB20-47BB-BD1A-0A2CBDB3E4D9}"/>
    <dgm:cxn modelId="{5766D258-5E9A-4566-8B5D-89B86AC44203}" srcId="{E5BD60B6-9DF9-4BAA-AB57-D85F308D2208}" destId="{68032C38-14C4-4D2D-A0D9-CCE7D7FFBFE9}" srcOrd="1" destOrd="0" parTransId="{5972AF79-CA59-4A97-9628-424132FB6619}" sibTransId="{97AE5004-2CA3-4918-B86A-0BA1C9B98B92}"/>
    <dgm:cxn modelId="{A8E6778E-1662-AB4F-A55E-3ED8A4BA067B}" type="presOf" srcId="{E6A1CE51-D949-4944-91EA-FC2E96FC6D82}" destId="{0C4266A0-7571-934A-B654-257DD87C13A0}" srcOrd="0" destOrd="0" presId="urn:microsoft.com/office/officeart/2005/8/layout/vList2"/>
    <dgm:cxn modelId="{21EA93A3-0DEA-4FFD-8BB6-167BA64AA27D}" srcId="{E5BD60B6-9DF9-4BAA-AB57-D85F308D2208}" destId="{E6A1CE51-D949-4944-91EA-FC2E96FC6D82}" srcOrd="2" destOrd="0" parTransId="{30F77E3A-36D4-48FB-AA3A-0A69050822ED}" sibTransId="{91A52105-22BA-49DE-8D4B-221DF836231E}"/>
    <dgm:cxn modelId="{46669AA9-8538-DA40-BCBC-7875A14E802D}" type="presOf" srcId="{E5BD60B6-9DF9-4BAA-AB57-D85F308D2208}" destId="{7F6D2C20-B488-CC4A-94EB-BA6E7C7478C5}" srcOrd="0" destOrd="0" presId="urn:microsoft.com/office/officeart/2005/8/layout/vList2"/>
    <dgm:cxn modelId="{35B030BA-D2D0-5942-B207-7D7AB7810FBC}" type="presOf" srcId="{CECE5BB9-1D34-4B6F-BA12-DD4F5591BDCA}" destId="{CEBEE7FC-C970-D841-BF63-A0476A043965}" srcOrd="0" destOrd="0" presId="urn:microsoft.com/office/officeart/2005/8/layout/vList2"/>
    <dgm:cxn modelId="{2B2576FE-3005-144E-AF12-17360CE89F4C}" type="presOf" srcId="{68032C38-14C4-4D2D-A0D9-CCE7D7FFBFE9}" destId="{F505E406-905F-384B-A95E-4E18CAF78D6B}" srcOrd="0" destOrd="0" presId="urn:microsoft.com/office/officeart/2005/8/layout/vList2"/>
    <dgm:cxn modelId="{7FBF4C26-8EE2-164C-93A3-C56896840771}" type="presParOf" srcId="{7F6D2C20-B488-CC4A-94EB-BA6E7C7478C5}" destId="{CEBEE7FC-C970-D841-BF63-A0476A043965}" srcOrd="0" destOrd="0" presId="urn:microsoft.com/office/officeart/2005/8/layout/vList2"/>
    <dgm:cxn modelId="{53D9051A-F0BD-A744-969B-55D90273A933}" type="presParOf" srcId="{7F6D2C20-B488-CC4A-94EB-BA6E7C7478C5}" destId="{05C9A85B-8AA1-134C-8D4A-89C3B464B496}" srcOrd="1" destOrd="0" presId="urn:microsoft.com/office/officeart/2005/8/layout/vList2"/>
    <dgm:cxn modelId="{FB8E32F8-D4D9-AC41-BCDA-5AD9D16E8D11}" type="presParOf" srcId="{7F6D2C20-B488-CC4A-94EB-BA6E7C7478C5}" destId="{F505E406-905F-384B-A95E-4E18CAF78D6B}" srcOrd="2" destOrd="0" presId="urn:microsoft.com/office/officeart/2005/8/layout/vList2"/>
    <dgm:cxn modelId="{DEFEA053-6D51-CA41-BA43-30B07433791B}" type="presParOf" srcId="{7F6D2C20-B488-CC4A-94EB-BA6E7C7478C5}" destId="{40129759-32F0-3546-9CFB-F99FF1863367}" srcOrd="3" destOrd="0" presId="urn:microsoft.com/office/officeart/2005/8/layout/vList2"/>
    <dgm:cxn modelId="{047B965F-7FAF-894E-9635-A192A263BEB1}" type="presParOf" srcId="{7F6D2C20-B488-CC4A-94EB-BA6E7C7478C5}" destId="{0C4266A0-7571-934A-B654-257DD87C13A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F0F6B8-ED37-754F-84AA-BE30AD6B0D62}">
      <dsp:nvSpPr>
        <dsp:cNvPr id="0" name=""/>
        <dsp:cNvSpPr/>
      </dsp:nvSpPr>
      <dsp:spPr>
        <a:xfrm>
          <a:off x="0" y="293229"/>
          <a:ext cx="10515600" cy="8634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>
              <a:latin typeface="Avenir Next LT Pro" panose="020B0504020202020204" pitchFamily="34" charset="0"/>
            </a:rPr>
            <a:t>Navýšit povědomí o značce</a:t>
          </a:r>
          <a:endParaRPr lang="en-US" sz="3600" kern="1200" dirty="0">
            <a:latin typeface="Avenir Next LT Pro" panose="020B0504020202020204" pitchFamily="34" charset="0"/>
          </a:endParaRPr>
        </a:p>
      </dsp:txBody>
      <dsp:txXfrm>
        <a:off x="42151" y="335380"/>
        <a:ext cx="10431298" cy="779158"/>
      </dsp:txXfrm>
    </dsp:sp>
    <dsp:sp modelId="{563905A4-B07C-DB48-84A8-769D1B94EFC3}">
      <dsp:nvSpPr>
        <dsp:cNvPr id="0" name=""/>
        <dsp:cNvSpPr/>
      </dsp:nvSpPr>
      <dsp:spPr>
        <a:xfrm>
          <a:off x="0" y="1260369"/>
          <a:ext cx="10515600" cy="8634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>
              <a:latin typeface="Avenir Next LT Pro" panose="020B0504020202020204" pitchFamily="34" charset="0"/>
            </a:rPr>
            <a:t>Vybudovat nové asociace se značkou</a:t>
          </a:r>
          <a:endParaRPr lang="en-US" sz="3600" kern="1200">
            <a:latin typeface="Avenir Next LT Pro" panose="020B0504020202020204" pitchFamily="34" charset="0"/>
          </a:endParaRPr>
        </a:p>
      </dsp:txBody>
      <dsp:txXfrm>
        <a:off x="42151" y="1302520"/>
        <a:ext cx="10431298" cy="779158"/>
      </dsp:txXfrm>
    </dsp:sp>
    <dsp:sp modelId="{96D9D333-4ED3-834A-A78A-A37381B75A0A}">
      <dsp:nvSpPr>
        <dsp:cNvPr id="0" name=""/>
        <dsp:cNvSpPr/>
      </dsp:nvSpPr>
      <dsp:spPr>
        <a:xfrm>
          <a:off x="0" y="2227509"/>
          <a:ext cx="10515600" cy="8634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>
              <a:latin typeface="Avenir Next LT Pro" panose="020B0504020202020204" pitchFamily="34" charset="0"/>
            </a:rPr>
            <a:t>Vytvořit PR propagaci včetně inzercí do časopisů </a:t>
          </a:r>
          <a:endParaRPr lang="en-US" sz="3600" kern="1200">
            <a:latin typeface="Avenir Next LT Pro" panose="020B0504020202020204" pitchFamily="34" charset="0"/>
          </a:endParaRPr>
        </a:p>
      </dsp:txBody>
      <dsp:txXfrm>
        <a:off x="42151" y="2269660"/>
        <a:ext cx="10431298" cy="779158"/>
      </dsp:txXfrm>
    </dsp:sp>
    <dsp:sp modelId="{8DA0D545-75B2-4C46-85E9-B293965A5581}">
      <dsp:nvSpPr>
        <dsp:cNvPr id="0" name=""/>
        <dsp:cNvSpPr/>
      </dsp:nvSpPr>
      <dsp:spPr>
        <a:xfrm>
          <a:off x="0" y="3194649"/>
          <a:ext cx="10515600" cy="8634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>
              <a:latin typeface="Avenir Next LT Pro" panose="020B0504020202020204" pitchFamily="34" charset="0"/>
            </a:rPr>
            <a:t>Oslovení skrze digitální komunikaci</a:t>
          </a:r>
          <a:endParaRPr lang="en-US" sz="3600" kern="1200">
            <a:latin typeface="Avenir Next LT Pro" panose="020B0504020202020204" pitchFamily="34" charset="0"/>
          </a:endParaRPr>
        </a:p>
      </dsp:txBody>
      <dsp:txXfrm>
        <a:off x="42151" y="3236800"/>
        <a:ext cx="10431298" cy="7791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FD112-B795-1745-B06A-F57A6CC6C2CC}">
      <dsp:nvSpPr>
        <dsp:cNvPr id="0" name=""/>
        <dsp:cNvSpPr/>
      </dsp:nvSpPr>
      <dsp:spPr>
        <a:xfrm>
          <a:off x="0" y="2313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CF05ED-9160-3149-A75B-E3A8E42BF2E9}">
      <dsp:nvSpPr>
        <dsp:cNvPr id="0" name=""/>
        <dsp:cNvSpPr/>
      </dsp:nvSpPr>
      <dsp:spPr>
        <a:xfrm>
          <a:off x="0" y="2313"/>
          <a:ext cx="10515600" cy="157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>
              <a:latin typeface="Avenir Next LT Pro" panose="020B0504020202020204" pitchFamily="34" charset="0"/>
            </a:rPr>
            <a:t>Převážně ženy</a:t>
          </a:r>
          <a:endParaRPr lang="en-US" sz="3600" kern="1200" dirty="0">
            <a:latin typeface="Avenir Next LT Pro" panose="020B0504020202020204" pitchFamily="34" charset="0"/>
          </a:endParaRPr>
        </a:p>
      </dsp:txBody>
      <dsp:txXfrm>
        <a:off x="0" y="2313"/>
        <a:ext cx="10515600" cy="1577760"/>
      </dsp:txXfrm>
    </dsp:sp>
    <dsp:sp modelId="{AC114F8A-B53E-E448-9D3F-80FEF5E9DC29}">
      <dsp:nvSpPr>
        <dsp:cNvPr id="0" name=""/>
        <dsp:cNvSpPr/>
      </dsp:nvSpPr>
      <dsp:spPr>
        <a:xfrm>
          <a:off x="0" y="1580073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14BA0-6F48-7541-AC2D-63C0BADAFF7E}">
      <dsp:nvSpPr>
        <dsp:cNvPr id="0" name=""/>
        <dsp:cNvSpPr/>
      </dsp:nvSpPr>
      <dsp:spPr>
        <a:xfrm>
          <a:off x="0" y="1580073"/>
          <a:ext cx="10515600" cy="157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>
              <a:latin typeface="Avenir Next LT Pro" panose="020B0504020202020204" pitchFamily="34" charset="0"/>
            </a:rPr>
            <a:t>Muži (díky kolekci snubních a zásnubních prstenů)</a:t>
          </a:r>
          <a:endParaRPr lang="en-US" sz="3600" kern="1200" dirty="0">
            <a:latin typeface="Avenir Next LT Pro" panose="020B0504020202020204" pitchFamily="34" charset="0"/>
          </a:endParaRPr>
        </a:p>
      </dsp:txBody>
      <dsp:txXfrm>
        <a:off x="0" y="1580073"/>
        <a:ext cx="10515600" cy="1577760"/>
      </dsp:txXfrm>
    </dsp:sp>
    <dsp:sp modelId="{1530DFA0-A0DE-B343-9A02-10F40D8E34A2}">
      <dsp:nvSpPr>
        <dsp:cNvPr id="0" name=""/>
        <dsp:cNvSpPr/>
      </dsp:nvSpPr>
      <dsp:spPr>
        <a:xfrm>
          <a:off x="0" y="3157833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C99E60-3577-744F-91A8-3FD16D112529}">
      <dsp:nvSpPr>
        <dsp:cNvPr id="0" name=""/>
        <dsp:cNvSpPr/>
      </dsp:nvSpPr>
      <dsp:spPr>
        <a:xfrm>
          <a:off x="0" y="3157833"/>
          <a:ext cx="10515600" cy="157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>
              <a:latin typeface="Avenir Next LT Pro" panose="020B0504020202020204" pitchFamily="34" charset="0"/>
            </a:rPr>
            <a:t>Lidé s vybraným vkusem pro detail a extravaganci</a:t>
          </a:r>
          <a:endParaRPr lang="en-US" sz="3600" kern="1200" dirty="0">
            <a:latin typeface="Avenir Next LT Pro" panose="020B0504020202020204" pitchFamily="34" charset="0"/>
          </a:endParaRPr>
        </a:p>
      </dsp:txBody>
      <dsp:txXfrm>
        <a:off x="0" y="3157833"/>
        <a:ext cx="10515600" cy="15777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696A9F-A5C7-754D-8BA6-98F07E9FAA92}">
      <dsp:nvSpPr>
        <dsp:cNvPr id="0" name=""/>
        <dsp:cNvSpPr/>
      </dsp:nvSpPr>
      <dsp:spPr>
        <a:xfrm>
          <a:off x="0" y="313849"/>
          <a:ext cx="10515600" cy="72292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54076" rIns="81612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latin typeface="Avenir Next LT Pro" panose="020B0504020202020204" pitchFamily="34" charset="0"/>
            </a:rPr>
            <a:t>Skupina s pozitivním vztahem k přírodě</a:t>
          </a:r>
          <a:endParaRPr lang="en-US" sz="1700" kern="1200" dirty="0">
            <a:latin typeface="Avenir Next LT Pro" panose="020B0504020202020204" pitchFamily="34" charset="0"/>
          </a:endParaRPr>
        </a:p>
      </dsp:txBody>
      <dsp:txXfrm>
        <a:off x="0" y="313849"/>
        <a:ext cx="10515600" cy="722925"/>
      </dsp:txXfrm>
    </dsp:sp>
    <dsp:sp modelId="{328E3B93-88E8-A844-B91F-A2B7B113576E}">
      <dsp:nvSpPr>
        <dsp:cNvPr id="0" name=""/>
        <dsp:cNvSpPr/>
      </dsp:nvSpPr>
      <dsp:spPr>
        <a:xfrm>
          <a:off x="525780" y="62929"/>
          <a:ext cx="7360920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>
              <a:latin typeface="Avenir Next LT Pro" panose="020B0504020202020204" pitchFamily="34" charset="0"/>
            </a:rPr>
            <a:t>PSYCHOGRAFICKÁ</a:t>
          </a:r>
          <a:endParaRPr lang="en-US" sz="1700" b="1" kern="1200" dirty="0">
            <a:latin typeface="Avenir Next LT Pro" panose="020B0504020202020204" pitchFamily="34" charset="0"/>
          </a:endParaRPr>
        </a:p>
      </dsp:txBody>
      <dsp:txXfrm>
        <a:off x="550278" y="87427"/>
        <a:ext cx="7311924" cy="452844"/>
      </dsp:txXfrm>
    </dsp:sp>
    <dsp:sp modelId="{30557AFE-2CA1-CC4F-84ED-A2D80E8F504F}">
      <dsp:nvSpPr>
        <dsp:cNvPr id="0" name=""/>
        <dsp:cNvSpPr/>
      </dsp:nvSpPr>
      <dsp:spPr>
        <a:xfrm>
          <a:off x="0" y="1379494"/>
          <a:ext cx="10515600" cy="9639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54076" rIns="81612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>
              <a:latin typeface="Avenir Next LT Pro" panose="020B0504020202020204" pitchFamily="34" charset="0"/>
            </a:rPr>
            <a:t>Lidé, kterým nejde pouze o užitnou hodnotu předmětu, ale také o nějaký příběh, který předmět reprezentuje a vypráví</a:t>
          </a:r>
          <a:endParaRPr lang="en-US" sz="1700" kern="1200">
            <a:latin typeface="Avenir Next LT Pro" panose="020B0504020202020204" pitchFamily="34" charset="0"/>
          </a:endParaRPr>
        </a:p>
      </dsp:txBody>
      <dsp:txXfrm>
        <a:off x="0" y="1379494"/>
        <a:ext cx="10515600" cy="963900"/>
      </dsp:txXfrm>
    </dsp:sp>
    <dsp:sp modelId="{79E4B05F-AD50-8D49-81C9-043FB7111157}">
      <dsp:nvSpPr>
        <dsp:cNvPr id="0" name=""/>
        <dsp:cNvSpPr/>
      </dsp:nvSpPr>
      <dsp:spPr>
        <a:xfrm>
          <a:off x="525780" y="1128574"/>
          <a:ext cx="7360920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>
              <a:latin typeface="Avenir Next LT Pro" panose="020B0504020202020204" pitchFamily="34" charset="0"/>
            </a:rPr>
            <a:t>BEHAVIORÁLNÍ</a:t>
          </a:r>
          <a:endParaRPr lang="en-US" sz="1700" b="1" kern="1200" dirty="0">
            <a:latin typeface="Avenir Next LT Pro" panose="020B0504020202020204" pitchFamily="34" charset="0"/>
          </a:endParaRPr>
        </a:p>
      </dsp:txBody>
      <dsp:txXfrm>
        <a:off x="550278" y="1153072"/>
        <a:ext cx="7311924" cy="452844"/>
      </dsp:txXfrm>
    </dsp:sp>
    <dsp:sp modelId="{3048BA86-7698-BD4D-BCB9-656D0ED95D5C}">
      <dsp:nvSpPr>
        <dsp:cNvPr id="0" name=""/>
        <dsp:cNvSpPr/>
      </dsp:nvSpPr>
      <dsp:spPr>
        <a:xfrm>
          <a:off x="0" y="2686114"/>
          <a:ext cx="10515600" cy="72292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54076" rIns="81612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>
              <a:latin typeface="Avenir Next LT Pro" panose="020B0504020202020204" pitchFamily="34" charset="0"/>
            </a:rPr>
            <a:t>Češi, návštěvníci Prahy, podpora tuzemské a ruční výroby</a:t>
          </a:r>
          <a:endParaRPr lang="en-US" sz="1700" kern="1200">
            <a:latin typeface="Avenir Next LT Pro" panose="020B0504020202020204" pitchFamily="34" charset="0"/>
          </a:endParaRPr>
        </a:p>
      </dsp:txBody>
      <dsp:txXfrm>
        <a:off x="0" y="2686114"/>
        <a:ext cx="10515600" cy="722925"/>
      </dsp:txXfrm>
    </dsp:sp>
    <dsp:sp modelId="{AFFD6ACD-4F2A-3C4D-8847-74E513C7D8C3}">
      <dsp:nvSpPr>
        <dsp:cNvPr id="0" name=""/>
        <dsp:cNvSpPr/>
      </dsp:nvSpPr>
      <dsp:spPr>
        <a:xfrm>
          <a:off x="525780" y="2435194"/>
          <a:ext cx="7360920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>
              <a:latin typeface="Avenir Next LT Pro" panose="020B0504020202020204" pitchFamily="34" charset="0"/>
            </a:rPr>
            <a:t>GEOGRAFICKÁ</a:t>
          </a:r>
          <a:endParaRPr lang="en-US" sz="1700" b="1" kern="1200" dirty="0">
            <a:latin typeface="Avenir Next LT Pro" panose="020B0504020202020204" pitchFamily="34" charset="0"/>
          </a:endParaRPr>
        </a:p>
      </dsp:txBody>
      <dsp:txXfrm>
        <a:off x="550278" y="2459692"/>
        <a:ext cx="7311924" cy="452844"/>
      </dsp:txXfrm>
    </dsp:sp>
    <dsp:sp modelId="{64CEB62E-9ED4-F749-9476-DBC65DC432D7}">
      <dsp:nvSpPr>
        <dsp:cNvPr id="0" name=""/>
        <dsp:cNvSpPr/>
      </dsp:nvSpPr>
      <dsp:spPr>
        <a:xfrm>
          <a:off x="0" y="3751759"/>
          <a:ext cx="10515600" cy="99067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54076" rIns="81612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>
              <a:latin typeface="Avenir Next LT Pro" panose="020B0504020202020204" pitchFamily="34" charset="0"/>
            </a:rPr>
            <a:t>Lidé se stálým příjmem</a:t>
          </a:r>
          <a:endParaRPr lang="en-US" sz="1700" kern="1200">
            <a:latin typeface="Avenir Next LT Pro" panose="020B0504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>
              <a:latin typeface="Avenir Next LT Pro" panose="020B0504020202020204" pitchFamily="34" charset="0"/>
            </a:rPr>
            <a:t>Movitější lidé se smyslem pro design a kvalitu (vyšší střední až vyšší třída)</a:t>
          </a:r>
          <a:endParaRPr lang="en-US" sz="1700" kern="1200">
            <a:latin typeface="Avenir Next LT Pro" panose="020B0504020202020204" pitchFamily="34" charset="0"/>
          </a:endParaRPr>
        </a:p>
      </dsp:txBody>
      <dsp:txXfrm>
        <a:off x="0" y="3751759"/>
        <a:ext cx="10515600" cy="990675"/>
      </dsp:txXfrm>
    </dsp:sp>
    <dsp:sp modelId="{03A52C1D-9A45-FA4B-A214-A090E4A4639A}">
      <dsp:nvSpPr>
        <dsp:cNvPr id="0" name=""/>
        <dsp:cNvSpPr/>
      </dsp:nvSpPr>
      <dsp:spPr>
        <a:xfrm>
          <a:off x="525780" y="3500839"/>
          <a:ext cx="7360920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>
              <a:latin typeface="Avenir Next LT Pro" panose="020B0504020202020204" pitchFamily="34" charset="0"/>
            </a:rPr>
            <a:t>SOCIOEKONOMICKÁ</a:t>
          </a:r>
          <a:endParaRPr lang="en-US" sz="1700" b="1" kern="1200" dirty="0">
            <a:latin typeface="Avenir Next LT Pro" panose="020B0504020202020204" pitchFamily="34" charset="0"/>
          </a:endParaRPr>
        </a:p>
      </dsp:txBody>
      <dsp:txXfrm>
        <a:off x="550278" y="3525337"/>
        <a:ext cx="7311924" cy="452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D60B6-221E-7A4C-81BD-57AFB415455C}">
      <dsp:nvSpPr>
        <dsp:cNvPr id="0" name=""/>
        <dsp:cNvSpPr/>
      </dsp:nvSpPr>
      <dsp:spPr>
        <a:xfrm>
          <a:off x="3953" y="776552"/>
          <a:ext cx="2377306" cy="576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venir Next LT Pro" panose="020B0504020202020204" pitchFamily="34" charset="0"/>
            </a:rPr>
            <a:t>ATTENTION</a:t>
          </a:r>
          <a:endParaRPr lang="en-US" sz="2000" b="1" kern="1200" dirty="0">
            <a:latin typeface="Avenir Next LT Pro" panose="020B0504020202020204" pitchFamily="34" charset="0"/>
          </a:endParaRPr>
        </a:p>
      </dsp:txBody>
      <dsp:txXfrm>
        <a:off x="3953" y="776552"/>
        <a:ext cx="2377306" cy="576000"/>
      </dsp:txXfrm>
    </dsp:sp>
    <dsp:sp modelId="{2CDC9DB5-8CF2-764D-ADFE-97C5B6C19EC4}">
      <dsp:nvSpPr>
        <dsp:cNvPr id="0" name=""/>
        <dsp:cNvSpPr/>
      </dsp:nvSpPr>
      <dsp:spPr>
        <a:xfrm>
          <a:off x="3953" y="1352552"/>
          <a:ext cx="2377306" cy="284110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2000" kern="1200" dirty="0">
              <a:latin typeface="Avenir Next LT Pro" panose="020B0504020202020204" pitchFamily="34" charset="0"/>
            </a:rPr>
            <a:t>Upozornit na nově vydanou kolekci NAMI</a:t>
          </a:r>
          <a:endParaRPr lang="en-US" sz="2000" kern="1200" dirty="0">
            <a:latin typeface="Avenir Next LT Pro" panose="020B0504020202020204" pitchFamily="34" charset="0"/>
          </a:endParaRPr>
        </a:p>
      </dsp:txBody>
      <dsp:txXfrm>
        <a:off x="3953" y="1352552"/>
        <a:ext cx="2377306" cy="2841101"/>
      </dsp:txXfrm>
    </dsp:sp>
    <dsp:sp modelId="{B1BAE8E1-A013-A94A-86A8-F5080596DB24}">
      <dsp:nvSpPr>
        <dsp:cNvPr id="0" name=""/>
        <dsp:cNvSpPr/>
      </dsp:nvSpPr>
      <dsp:spPr>
        <a:xfrm>
          <a:off x="2714082" y="776552"/>
          <a:ext cx="2377306" cy="576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venir Next LT Pro" panose="020B0504020202020204" pitchFamily="34" charset="0"/>
            </a:rPr>
            <a:t>INTEREST</a:t>
          </a:r>
          <a:endParaRPr lang="en-US" sz="2000" b="1" kern="1200" dirty="0">
            <a:latin typeface="Avenir Next LT Pro" panose="020B0504020202020204" pitchFamily="34" charset="0"/>
          </a:endParaRPr>
        </a:p>
      </dsp:txBody>
      <dsp:txXfrm>
        <a:off x="2714082" y="776552"/>
        <a:ext cx="2377306" cy="576000"/>
      </dsp:txXfrm>
    </dsp:sp>
    <dsp:sp modelId="{BD3EB6E0-C12A-3743-9F5B-338DF404F54E}">
      <dsp:nvSpPr>
        <dsp:cNvPr id="0" name=""/>
        <dsp:cNvSpPr/>
      </dsp:nvSpPr>
      <dsp:spPr>
        <a:xfrm>
          <a:off x="2714082" y="1352552"/>
          <a:ext cx="2377306" cy="284110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2000" kern="1200" dirty="0">
              <a:latin typeface="Avenir Next LT Pro" panose="020B0504020202020204" pitchFamily="34" charset="0"/>
            </a:rPr>
            <a:t>Zaujmout kolekcí inspirovanou oceánem, žraločími zuby a mušličkami</a:t>
          </a:r>
          <a:endParaRPr lang="en-US" sz="2000" kern="1200" dirty="0">
            <a:latin typeface="Avenir Next LT Pro" panose="020B0504020202020204" pitchFamily="34" charset="0"/>
          </a:endParaRPr>
        </a:p>
      </dsp:txBody>
      <dsp:txXfrm>
        <a:off x="2714082" y="1352552"/>
        <a:ext cx="2377306" cy="2841101"/>
      </dsp:txXfrm>
    </dsp:sp>
    <dsp:sp modelId="{A4C95C97-9903-7C46-9117-75BDB74FE485}">
      <dsp:nvSpPr>
        <dsp:cNvPr id="0" name=""/>
        <dsp:cNvSpPr/>
      </dsp:nvSpPr>
      <dsp:spPr>
        <a:xfrm>
          <a:off x="5424211" y="776552"/>
          <a:ext cx="2377306" cy="576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venir Next LT Pro" panose="020B0504020202020204" pitchFamily="34" charset="0"/>
            </a:rPr>
            <a:t>DESIRE</a:t>
          </a:r>
          <a:endParaRPr lang="en-US" sz="2000" b="1" kern="1200" dirty="0">
            <a:latin typeface="Avenir Next LT Pro" panose="020B0504020202020204" pitchFamily="34" charset="0"/>
          </a:endParaRPr>
        </a:p>
      </dsp:txBody>
      <dsp:txXfrm>
        <a:off x="5424211" y="776552"/>
        <a:ext cx="2377306" cy="576000"/>
      </dsp:txXfrm>
    </dsp:sp>
    <dsp:sp modelId="{EE202537-A784-0243-94F0-2FBE50D7E525}">
      <dsp:nvSpPr>
        <dsp:cNvPr id="0" name=""/>
        <dsp:cNvSpPr/>
      </dsp:nvSpPr>
      <dsp:spPr>
        <a:xfrm>
          <a:off x="5424211" y="1352552"/>
          <a:ext cx="2377306" cy="284110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2000" kern="1200" dirty="0">
              <a:latin typeface="Avenir Next LT Pro" panose="020B0504020202020204" pitchFamily="34" charset="0"/>
            </a:rPr>
            <a:t>Prodej nové kolekce prostřednictvím soutěže o šperky</a:t>
          </a:r>
          <a:endParaRPr lang="en-US" sz="2000" kern="1200" dirty="0">
            <a:latin typeface="Avenir Next LT Pro" panose="020B0504020202020204" pitchFamily="34" charset="0"/>
          </a:endParaRPr>
        </a:p>
      </dsp:txBody>
      <dsp:txXfrm>
        <a:off x="5424211" y="1352552"/>
        <a:ext cx="2377306" cy="2841101"/>
      </dsp:txXfrm>
    </dsp:sp>
    <dsp:sp modelId="{7685BD9E-F577-394C-8EDF-69DC1515D212}">
      <dsp:nvSpPr>
        <dsp:cNvPr id="0" name=""/>
        <dsp:cNvSpPr/>
      </dsp:nvSpPr>
      <dsp:spPr>
        <a:xfrm>
          <a:off x="8134340" y="776552"/>
          <a:ext cx="2377306" cy="576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venir Next LT Pro" panose="020B0504020202020204" pitchFamily="34" charset="0"/>
            </a:rPr>
            <a:t>ACTION</a:t>
          </a:r>
          <a:endParaRPr lang="en-US" sz="2000" b="1" kern="1200" dirty="0">
            <a:latin typeface="Avenir Next LT Pro" panose="020B0504020202020204" pitchFamily="34" charset="0"/>
          </a:endParaRPr>
        </a:p>
      </dsp:txBody>
      <dsp:txXfrm>
        <a:off x="8134340" y="776552"/>
        <a:ext cx="2377306" cy="576000"/>
      </dsp:txXfrm>
    </dsp:sp>
    <dsp:sp modelId="{765EC6AF-1A47-DF46-A618-B38D7D99B1A6}">
      <dsp:nvSpPr>
        <dsp:cNvPr id="0" name=""/>
        <dsp:cNvSpPr/>
      </dsp:nvSpPr>
      <dsp:spPr>
        <a:xfrm>
          <a:off x="8134340" y="1352552"/>
          <a:ext cx="2377306" cy="2841101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2000" kern="1200" dirty="0">
              <a:latin typeface="Avenir Next LT Pro" panose="020B0504020202020204" pitchFamily="34" charset="0"/>
            </a:rPr>
            <a:t>Dostat do povědomí novou kolekci</a:t>
          </a:r>
          <a:endParaRPr lang="en-US" sz="2000" kern="1200" dirty="0">
            <a:latin typeface="Avenir Next LT Pro" panose="020B0504020202020204" pitchFamily="34" charset="0"/>
          </a:endParaRPr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2000" kern="1200" dirty="0">
              <a:latin typeface="Avenir Next LT Pro" panose="020B0504020202020204" pitchFamily="34" charset="0"/>
            </a:rPr>
            <a:t>a odkázat na možnosti nákupu a na virtuální obchod fungující v době pandemie</a:t>
          </a:r>
          <a:endParaRPr lang="en-US" sz="2000" kern="1200" dirty="0">
            <a:latin typeface="Avenir Next LT Pro" panose="020B0504020202020204" pitchFamily="34" charset="0"/>
          </a:endParaRPr>
        </a:p>
      </dsp:txBody>
      <dsp:txXfrm>
        <a:off x="8134340" y="1352552"/>
        <a:ext cx="2377306" cy="28411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30D482-4000-BA49-A7A3-7B3FFCAF9842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7CA691-A759-7744-B208-A8E586C02447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n>
                <a:noFill/>
              </a:ln>
              <a:solidFill>
                <a:schemeClr val="tx1"/>
              </a:solidFill>
              <a:latin typeface="Avenir Next LT Pro" panose="020B0504020202020204" pitchFamily="34" charset="0"/>
            </a:rPr>
            <a:t>Časté příspěvky na sociálních sítích (Instagram story, …)</a:t>
          </a:r>
          <a:endParaRPr lang="en-US" sz="2500" kern="1200" dirty="0">
            <a:ln>
              <a:noFill/>
            </a:ln>
            <a:solidFill>
              <a:schemeClr val="tx1"/>
            </a:solidFill>
            <a:latin typeface="Avenir Next LT Pro" panose="020B0504020202020204" pitchFamily="34" charset="0"/>
          </a:endParaRPr>
        </a:p>
      </dsp:txBody>
      <dsp:txXfrm>
        <a:off x="0" y="531"/>
        <a:ext cx="10515600" cy="870055"/>
      </dsp:txXfrm>
    </dsp:sp>
    <dsp:sp modelId="{C6322FF8-A173-F148-BCBE-AD11979387C9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5D9AC9-27AF-4D4A-B395-11D3531B3ECB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Avenir Next LT Pro" panose="020B0504020202020204" pitchFamily="34" charset="0"/>
            </a:rPr>
            <a:t>Uvedení nové kolekce NAMI na e-</a:t>
          </a:r>
          <a:r>
            <a:rPr lang="cs-CZ" sz="2500" kern="1200" dirty="0" err="1">
              <a:latin typeface="Avenir Next LT Pro" panose="020B0504020202020204" pitchFamily="34" charset="0"/>
            </a:rPr>
            <a:t>shop</a:t>
          </a:r>
          <a:r>
            <a:rPr lang="cs-CZ" sz="2500" kern="1200" dirty="0">
              <a:latin typeface="Avenir Next LT Pro" panose="020B0504020202020204" pitchFamily="34" charset="0"/>
            </a:rPr>
            <a:t> (nyní se prodává pouze přes IG)</a:t>
          </a:r>
          <a:endParaRPr lang="en-US" sz="2500" kern="1200" dirty="0">
            <a:latin typeface="Avenir Next LT Pro" panose="020B0504020202020204" pitchFamily="34" charset="0"/>
          </a:endParaRPr>
        </a:p>
      </dsp:txBody>
      <dsp:txXfrm>
        <a:off x="0" y="870586"/>
        <a:ext cx="10515600" cy="870055"/>
      </dsp:txXfrm>
    </dsp:sp>
    <dsp:sp modelId="{1CA23822-28D7-F444-BF7B-75F862C9DA88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9644A7-B448-C246-A554-46149AC7B52D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Avenir Next LT Pro" panose="020B0504020202020204" pitchFamily="34" charset="0"/>
            </a:rPr>
            <a:t>Uveřejnění tiskové zprávy k nové kolekci NAMI na webové stránky</a:t>
          </a:r>
          <a:endParaRPr lang="en-US" sz="2500" kern="1200" dirty="0">
            <a:latin typeface="Avenir Next LT Pro" panose="020B0504020202020204" pitchFamily="34" charset="0"/>
          </a:endParaRPr>
        </a:p>
      </dsp:txBody>
      <dsp:txXfrm>
        <a:off x="0" y="1740641"/>
        <a:ext cx="10515600" cy="870055"/>
      </dsp:txXfrm>
    </dsp:sp>
    <dsp:sp modelId="{A6EA0F5D-D971-CF41-B20B-F2D44BE072F1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27C231-3D53-114E-BBB9-B4B523B3299A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Avenir Next LT Pro" panose="020B0504020202020204" pitchFamily="34" charset="0"/>
            </a:rPr>
            <a:t>Nové a aktuální PR video na YOUTUBE, IG</a:t>
          </a:r>
          <a:endParaRPr lang="en-US" sz="2500" kern="1200" dirty="0">
            <a:latin typeface="Avenir Next LT Pro" panose="020B0504020202020204" pitchFamily="34" charset="0"/>
          </a:endParaRPr>
        </a:p>
      </dsp:txBody>
      <dsp:txXfrm>
        <a:off x="0" y="2610696"/>
        <a:ext cx="10515600" cy="870055"/>
      </dsp:txXfrm>
    </dsp:sp>
    <dsp:sp modelId="{5947FE7C-11F0-3849-9C54-E1EABBAD482A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456AE6-AD03-624F-A690-01BCDCAE5A8D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Avenir Next LT Pro" panose="020B0504020202020204" pitchFamily="34" charset="0"/>
            </a:rPr>
            <a:t>Poskytování více rozhovorů a zapojení vlastní iniciativy</a:t>
          </a:r>
          <a:endParaRPr lang="en-US" sz="2500" kern="1200" dirty="0">
            <a:latin typeface="Avenir Next LT Pro" panose="020B0504020202020204" pitchFamily="34" charset="0"/>
          </a:endParaRPr>
        </a:p>
      </dsp:txBody>
      <dsp:txXfrm>
        <a:off x="0" y="3480751"/>
        <a:ext cx="10515600" cy="8700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88F2F-10FF-424F-9B8F-A7832A43FC0B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82244-AB2E-494D-84B1-8715C6F1647B}">
      <dsp:nvSpPr>
        <dsp:cNvPr id="0" name=""/>
        <dsp:cNvSpPr/>
      </dsp:nvSpPr>
      <dsp:spPr>
        <a:xfrm>
          <a:off x="0" y="675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 dirty="0">
              <a:latin typeface="Avenir Next LT Pro" panose="020B0504020202020204" pitchFamily="34" charset="0"/>
            </a:rPr>
            <a:t>Dostat značku do povědomí širší veřejnosti</a:t>
          </a:r>
          <a:endParaRPr lang="en-US" sz="2200" b="0" kern="1200" dirty="0">
            <a:latin typeface="Avenir Next LT Pro" panose="020B0504020202020204" pitchFamily="34" charset="0"/>
          </a:endParaRPr>
        </a:p>
      </dsp:txBody>
      <dsp:txXfrm>
        <a:off x="0" y="675"/>
        <a:ext cx="6900512" cy="1106957"/>
      </dsp:txXfrm>
    </dsp:sp>
    <dsp:sp modelId="{0421911A-8E7D-6C40-9EE7-D4B7974C4EA9}">
      <dsp:nvSpPr>
        <dsp:cNvPr id="0" name=""/>
        <dsp:cNvSpPr/>
      </dsp:nvSpPr>
      <dsp:spPr>
        <a:xfrm>
          <a:off x="0" y="1107633"/>
          <a:ext cx="690051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D7D973-17AB-424E-9F63-131BF25E5A39}">
      <dsp:nvSpPr>
        <dsp:cNvPr id="0" name=""/>
        <dsp:cNvSpPr/>
      </dsp:nvSpPr>
      <dsp:spPr>
        <a:xfrm>
          <a:off x="0" y="1107633"/>
          <a:ext cx="6900512" cy="1106957"/>
        </a:xfrm>
        <a:prstGeom prst="rect">
          <a:avLst/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 dirty="0">
              <a:latin typeface="Avenir Next LT Pro" panose="020B0504020202020204" pitchFamily="34" charset="0"/>
            </a:rPr>
            <a:t>Chtěli bychom docílit většího počtu objednávek, přibližně 1,5x</a:t>
          </a:r>
          <a:endParaRPr lang="en-US" sz="2200" b="0" kern="1200" dirty="0">
            <a:latin typeface="Avenir Next LT Pro" panose="020B0504020202020204" pitchFamily="34" charset="0"/>
          </a:endParaRPr>
        </a:p>
      </dsp:txBody>
      <dsp:txXfrm>
        <a:off x="0" y="1107633"/>
        <a:ext cx="6900512" cy="1106957"/>
      </dsp:txXfrm>
    </dsp:sp>
    <dsp:sp modelId="{8922D2D4-93CD-DE43-A7A6-6817AD1237FE}">
      <dsp:nvSpPr>
        <dsp:cNvPr id="0" name=""/>
        <dsp:cNvSpPr/>
      </dsp:nvSpPr>
      <dsp:spPr>
        <a:xfrm>
          <a:off x="0" y="2214591"/>
          <a:ext cx="690051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8A73B5-1099-194E-9E06-04B79F6C470D}">
      <dsp:nvSpPr>
        <dsp:cNvPr id="0" name=""/>
        <dsp:cNvSpPr/>
      </dsp:nvSpPr>
      <dsp:spPr>
        <a:xfrm>
          <a:off x="0" y="2214591"/>
          <a:ext cx="6900512" cy="1106957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 dirty="0">
              <a:latin typeface="Avenir Next LT Pro" panose="020B0504020202020204" pitchFamily="34" charset="0"/>
            </a:rPr>
            <a:t>Jedná se o logický krok při rozšiřování tržby firmy, a proto byl cíl odsouhlasen</a:t>
          </a:r>
          <a:endParaRPr lang="en-US" sz="2200" b="0" kern="1200" dirty="0">
            <a:latin typeface="Avenir Next LT Pro" panose="020B0504020202020204" pitchFamily="34" charset="0"/>
          </a:endParaRPr>
        </a:p>
      </dsp:txBody>
      <dsp:txXfrm>
        <a:off x="0" y="2214591"/>
        <a:ext cx="6900512" cy="1106957"/>
      </dsp:txXfrm>
    </dsp:sp>
    <dsp:sp modelId="{E20872EC-4DAB-D54B-B372-72327FEBDF2F}">
      <dsp:nvSpPr>
        <dsp:cNvPr id="0" name=""/>
        <dsp:cNvSpPr/>
      </dsp:nvSpPr>
      <dsp:spPr>
        <a:xfrm>
          <a:off x="0" y="3321549"/>
          <a:ext cx="690051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74C363-6E8D-3342-9444-32ADC4507A30}">
      <dsp:nvSpPr>
        <dsp:cNvPr id="0" name=""/>
        <dsp:cNvSpPr/>
      </dsp:nvSpPr>
      <dsp:spPr>
        <a:xfrm>
          <a:off x="0" y="3321549"/>
          <a:ext cx="6900512" cy="1106957"/>
        </a:xfrm>
        <a:prstGeom prst="rect">
          <a:avLst/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 dirty="0">
              <a:latin typeface="Avenir Next LT Pro" panose="020B0504020202020204" pitchFamily="34" charset="0"/>
            </a:rPr>
            <a:t> Značka je dostatečně rozšířená a stabilní, aby mohla dostat své šperky do povědomí široké veřejnosti</a:t>
          </a:r>
          <a:endParaRPr lang="en-US" sz="2200" b="0" kern="1200" dirty="0">
            <a:latin typeface="Avenir Next LT Pro" panose="020B0504020202020204" pitchFamily="34" charset="0"/>
          </a:endParaRPr>
        </a:p>
      </dsp:txBody>
      <dsp:txXfrm>
        <a:off x="0" y="3321549"/>
        <a:ext cx="6900512" cy="1106957"/>
      </dsp:txXfrm>
    </dsp:sp>
    <dsp:sp modelId="{4BB8AE49-5C57-3D49-AE3C-A99E7654743F}">
      <dsp:nvSpPr>
        <dsp:cNvPr id="0" name=""/>
        <dsp:cNvSpPr/>
      </dsp:nvSpPr>
      <dsp:spPr>
        <a:xfrm>
          <a:off x="0" y="4428507"/>
          <a:ext cx="690051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227BB0-BC75-A442-A96C-43B0CD064D49}">
      <dsp:nvSpPr>
        <dsp:cNvPr id="0" name=""/>
        <dsp:cNvSpPr/>
      </dsp:nvSpPr>
      <dsp:spPr>
        <a:xfrm>
          <a:off x="0" y="4428507"/>
          <a:ext cx="6900512" cy="1106957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b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 dirty="0">
              <a:latin typeface="Avenir Next LT Pro" panose="020B0504020202020204" pitchFamily="34" charset="0"/>
            </a:rPr>
            <a:t>Časové ohraničení bylo udáno do vydání další kolekce</a:t>
          </a:r>
          <a:endParaRPr lang="en-US" sz="2200" b="0" kern="1200" dirty="0">
            <a:latin typeface="Avenir Next LT Pro" panose="020B0504020202020204" pitchFamily="34" charset="0"/>
          </a:endParaRPr>
        </a:p>
      </dsp:txBody>
      <dsp:txXfrm>
        <a:off x="0" y="4428507"/>
        <a:ext cx="6900512" cy="110695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BEE7FC-C970-D841-BF63-A0476A043965}">
      <dsp:nvSpPr>
        <dsp:cNvPr id="0" name=""/>
        <dsp:cNvSpPr/>
      </dsp:nvSpPr>
      <dsp:spPr>
        <a:xfrm>
          <a:off x="0" y="52512"/>
          <a:ext cx="10515600" cy="13674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Avenir Next LT Pro" panose="020B0504020202020204" pitchFamily="34" charset="0"/>
            </a:rPr>
            <a:t>Zanecháme stejné formy komunikace, zaměříme se vice na virtuální prostředí</a:t>
          </a:r>
          <a:endParaRPr lang="en-US" sz="2500" kern="1200" dirty="0">
            <a:latin typeface="Avenir Next LT Pro" panose="020B0504020202020204" pitchFamily="34" charset="0"/>
          </a:endParaRPr>
        </a:p>
      </dsp:txBody>
      <dsp:txXfrm>
        <a:off x="66753" y="119265"/>
        <a:ext cx="10382094" cy="1233931"/>
      </dsp:txXfrm>
    </dsp:sp>
    <dsp:sp modelId="{F505E406-905F-384B-A95E-4E18CAF78D6B}">
      <dsp:nvSpPr>
        <dsp:cNvPr id="0" name=""/>
        <dsp:cNvSpPr/>
      </dsp:nvSpPr>
      <dsp:spPr>
        <a:xfrm>
          <a:off x="0" y="1491950"/>
          <a:ext cx="10515600" cy="13674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>
              <a:latin typeface="Avenir Next LT Pro" panose="020B0504020202020204" pitchFamily="34" charset="0"/>
            </a:rPr>
            <a:t>Zůstaneme u propagace skrz influencery a známé osobnosti</a:t>
          </a:r>
          <a:endParaRPr lang="en-US" sz="2500" kern="1200">
            <a:latin typeface="Avenir Next LT Pro" panose="020B0504020202020204" pitchFamily="34" charset="0"/>
          </a:endParaRPr>
        </a:p>
      </dsp:txBody>
      <dsp:txXfrm>
        <a:off x="66753" y="1558703"/>
        <a:ext cx="10382094" cy="1233931"/>
      </dsp:txXfrm>
    </dsp:sp>
    <dsp:sp modelId="{0C4266A0-7571-934A-B654-257DD87C13A0}">
      <dsp:nvSpPr>
        <dsp:cNvPr id="0" name=""/>
        <dsp:cNvSpPr/>
      </dsp:nvSpPr>
      <dsp:spPr>
        <a:xfrm>
          <a:off x="0" y="2931387"/>
          <a:ext cx="10515600" cy="13674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>
              <a:latin typeface="Avenir Next LT Pro" panose="020B0504020202020204" pitchFamily="34" charset="0"/>
            </a:rPr>
            <a:t>Budeme snažit dostat více do povědomí veřejnosti prostřednictvím článků převážně v módních časopisech (Vogue, ELLE, …) a televizních pořadů</a:t>
          </a:r>
          <a:endParaRPr lang="en-US" sz="2500" kern="1200">
            <a:latin typeface="Avenir Next LT Pro" panose="020B0504020202020204" pitchFamily="34" charset="0"/>
          </a:endParaRPr>
        </a:p>
      </dsp:txBody>
      <dsp:txXfrm>
        <a:off x="66753" y="2998140"/>
        <a:ext cx="10382094" cy="1233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02T18:48:58.401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85 1 24575,'0'64'0,"0"-14"0,0 6 0,0-15 0,0-11 0,0 5 0,0-11 0,0 4 0,0-9 0,0-1 0,0-1 0,0-8 0,0 7 0,0-7 0,0 8 0,0-4 0,0 5 0,0 0 0,0-1 0,0 6 0,0 1 0,0 0 0,0 4 0,0-9 0,0 4 0,0-1 0,0-3 0,0 9 0,0-4 0,0 5 0,0 0 0,0 0 0,0 6 0,0 1 0,0 1 0,0 10 0,0-9 0,0 11 0,0 0 0,0-5 0,0 4 0,0-5 0,0 6 0,0-6 0,0 13 0,0-12 0,0 11 0,0-4 0,0 6 0,0 0 0,0 7 0,0-5 0,0 6 0,0-8 0,0 7 0,0-5 0,0 13 0,0-13 0,0 6 0,0-8 0,0 0 0,0 25 0,0-18 0,0 12 0,0-21 0,0-11 0,0 5 0,0 0 0,0-11 0,0 16 0,0-16 0,0 11 0,0-7 0,0 0 0,0 7 0,0 1 0,0 8 0,0-1 0,0 0 0,0 7 0,0-5 0,0-1 0,0-2 0,0-6 0,0 1 0,0 4 0,0-11 0,0 5 0,0-7 0,0 19 0,0-20 0,0 19 0,0-30 0,0 11 0,0-5 0,0 6 0,0-5 0,0 4 0,0 9 0,0-10 0,0 14 0,0-11 0,0 8 0,4-1 0,-3 6 0,3-12 0,1 11 0,-4-4 0,4-1 0,-5-1 0,0-13 0,0-1 0,0-6 0,0 6 0,0-4 0,0 4 0,0-6 0,0 0 0,0 6 0,0-5 0,0 11 0,0-11 0,0 5 0,0 0 0,0-4 0,0-1 0,0-8 0,0 1 0,0-4 0,0 4 0,0-6 0,0 1 0,0 0 0,0 4 0,0-3 0,0 4 0,0-5 0,0 4 0,0-3 0,0 4 0,0-5 0,0-1 0,-4 1 0,3 0 0,-2-1 0,3 1 0,0 0 0,0-1 0,0 6 0,0 1 0,0 5 0,0 6 0,0 1 0,0 25 0,0-14 0,0 14 0,0-18 0,0-1 0,0 0 0,0-6 0,0 5 0,-5-4 0,4-1 0,-7 5 0,7-5 0,-8 6 0,8 0 0,-8 7 0,8-5 0,-8 5 0,8-7 0,-3 1 0,4-7 0,0 5 0,0-5 0,0 0 0,0-1 0,0-6 0,0-5 0,0 17 0,0-19 0,0 19 0,0-17 0,0 5 0,-4 0 0,3 6 0,-3 1 0,-1 6 0,4 7 0,-3-5 0,0 5 0,3-7 0,-4 0 0,1 1 0,3-1 0,-3 0 0,4 0 0,0 1 0,-5-1 0,4 0 0,-3 0 0,4 0 0,0 1 0,0 6 0,0-6 0,0 6 0,0-7 0,0 19 0,0-19 0,0 17 0,0-23 0,0 1 0,0 4 0,0-11 0,0 5 0,0-6 0,0 0 0,0-5 0,0 4 0,0-9 0,0 3 0,0-4 0,0 0 0,0-1 0,0 1 0,0 5 0,0 7 0,0 6 0,0 0 0,0-1 0,0-6 0,0 0 0,0 0 0,0 0 0,0-5 0,0-1 0,0 0 0,0-4 0,0 4 0,0-6 0,0-3 0,0 2 0,0-2 0,0 3 0,0 1 0,0 5 0,0-4 0,0 8 0,0-3 0,0 5 0,0-5 0,4 4 0,-3-4 0,3 5 0,-4 0 0,0 0 0,0 0 0,0-5 0,0 10 0,0-9 0,0 10 0,0-6 0,0 0 0,0 0 0,0 6 0,0-4 0,0 4 0,0 0 0,0-5 0,4 11 0,-3 21 0,3-14 0,1 20 0,-4-26 0,3 0 0,0 0 0,-3 1 0,3-1 0,-4-6 0,0 5 0,0-5 0,0 7 0,0-1 0,0-6 0,0 5 0,0-11 0,0 5 0,0-6 0,0 6 0,0-4 0,0 10 0,0-11 0,0 11 0,0-5 0,0 6 0,0 1 0,0-1 0,0 0 0,0 19 0,0-7 0,0 8 0,5-13 0,-4-7 0,3 7 0,-4-5 0,0 12 0,0-13 0,0 6 0,0-6 0,0 5 0,0-4 0,0 12 0,0-12 0,0 11 0,0-11 0,0 5 0,5 7 0,-4-16 0,4 21 0,0-9 0,-4-5 0,9 14 0,-9-23 0,8 18 0,-8-13 0,4 6 0,-1 1 0,-3-11 0,3-6 0,-4-16 0,0 1 0,0 1 0,0 10 0,0 0 0,0 6 0,0-4 0,0-1 0,0-2 0,0-4 0,0-1 0,0 0 0,0-5 0,0 0 0,0-1 0,0 1 0,0 0 0,0-1 0,0 6 0,0-4 0,0 9 0,0-4 0,0 5 0,0 0 0,0-5 0,0 3 0,0-3 0,0 5 0,0-5 0,0-1 0,0 0 0,0-4 0,0 4 0,0-1 0,0-3 0,0 9 0,0-4 0,0 5 0,0 0 0,0 6 0,0-5 0,0 11 0,0-10 0,0 62 0,0-49 0,0 43 0,0-63 0,0 4 0,0-9 0,0 3 0,0 1 0,0-4 0,0 4 0,0-1 0,0-3 0,0 9 0,0-9 0,4 22 0,-3-14 0,3 15 0,-4-13 0,4 0 0,-3 0 0,3 0 0,0 0 0,-3 34 0,3-31 0,-4 25 0,0-35 0,0-3 0,0 4 0,0-5 0,0-1 0,0 1 0,0-5 0,0 4 0,0-4 0,0 1 0,0-2 0,0-4 0,0 0 0,0 4 0,0-3 0,0 3 0,0-4 0,0 5 0,0-4 0,0 3 0,0-4 0,0 0 0,0 0 0,0 0 0,0 0 0,0 0 0,0 0 0,0 0 0,0 0 0,0 0 0,0 0 0,0 0 0,0 0 0,0 0 0,0 0 0,0 4 0,0-3 0,0 8 0,0-8 0,0 3 0,0 0 0,0-2 0,0 2 0,0-1 0,0-2 0,0 3 0,0-4 0,0 0 0,0-4 0,0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02T18:49:35.54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92 2846 24575,'-8'-81'0,"3"22"0,0 36 0,5 16 0,-5 0 0,5 3 0,-3 1 0,3-5 0,0 3 0,-2-3 0,2 3 0,-3 0 0,3 0 0,0 0 0,-2 0 0,2 0 0,-3 0 0,3 0 0,0 0 0,-2 0 0,2 0 0,-3 0 0,3-1 0,-2 1 0,1 0 0,-1 0 0,2 0 0,-2-3 0,1 3 0,-1-3 0,2 3 0,0 0 0,0-3 0,-2 2 0,1-2 0,-1 3 0,2 0 0,0 0 0,0 0 0,0 0 0,0 0 0,0 0 0,0 0 0,0 0 0,-2 0 0,1 0 0,-1 0 0,2-1 0,0 1 0,-2 0 0,1 0 0,-1 0 0,2 0 0,0 0 0,0 0 0,0 0 0,0 0 0,0 0 0,0 0 0,-2 0 0,1 0 0,-1-1 0,2 1 0,0 0 0,0 0 0,0 0 0,-2 0 0,1 0 0,-1 0 0,2 0 0,0 0 0,0 0 0,0 0 0,0 0 0,-3-1 0,3 1 0,-2 0 0,2 0 0,0 0 0,0 0 0,0 0 0,0 0 0,0 0 0,0 0 0,0 0 0,0 0 0,-3 0 0,3 0 0,-2-1 0,2 1 0,0 0 0,0 0 0,0 0 0,0 0 0,0 0 0,0 0 0,0 0 0,0 0 0,0 0 0,0 0 0,0 0 0,0-1 0,0 1 0,0 0 0,0 0 0,0 0 0,0 0 0,-3 0 0,3 0 0,-2 0 0,2 0 0,0 0 0,0 0 0,0 0 0,0-1 0,0 1 0,0 0 0,0-2 0,0-2 0,0-2 0,0 0 0,0 2 0,0-1 0,0 2 0,0-4 0,0 4 0,0-3 0,0 3 0,0 0 0,0-3 0,0 5 0,0-1 0,0 2 0,0-1 0,0-1 0,0 1 0,0-2 0,0 3 0,0 0 0,0 0 0,0 0 0,0 0 0,0 0 0,0 0 0,0 0 0,0 0 0,0-1 0,0 1 0,0 0 0,0 0 0,0-3 0,0 3 0,0-3 0,0 3 0,0 0 0,0 0 0,0 0 0,0 0 0,0 0 0,0-1 0,0 1 0,0 0 0,0 0 0,0 0 0,0 0 0,0 0 0,0 0 0,0 0 0,0 0 0,0 0 0,0 0 0,0 0 0,0-3 0,0 2 0,0-4 0,0 1 0,0 1 0,0-3 0,0 5 0,0-4 0,2 4 0,-2-4 0,2 4 0,-2-4 0,0 4 0,3-5 0,-2 6 0,1-3 0,-2 3 0,0-3 0,0 2 0,2-1 0,-1 1 0,1 1 0,-2-2 0,0 1 0,0-5 0,0 6 0,0-6 0,2 5 0,-1-1 0,1-1 0,-2 2 0,0-4 0,0 4 0,0-5 0,0 6 0,0-3 0,0 3 0,0-3 0,0 2 0,0-1 0,0 2 0,0-3 0,0 2 0,0-4 0,0 4 0,0-2 0,0 3 0,0 0 0,0-3 0,0 2 0,0-1 0,0 2 0,0-1 0,0 1 0,0 0 0,0 0 0,0 0 0,0 0 0,0 0 0,0 0 0,0 0 0,0 0 0,0 0 0,0 0 0,0 0 0,0-1 0,0 1 0,0 0 0,0 0 0,0 0 0,0 0 0,0 0 0,0 0 0,0 0 0,0 0 0,2 0 0,-1 0 0,1 0 0,-2 0 0,0-1 0,0 1 0,0 0 0,0 0 0,2 0 0,-1 0 0,1 0 0,-2 0 0,0 0 0,0 0 0,0 0 0,0 0 0,0 0 0,0-1 0,0 1 0,0 0 0,2 0 0,-1 0 0,1 0 0,-2 0 0,0 0 0,0 0 0,2-3 0,-1 2 0,2-1 0,-3 2 0,0-1 0,0 1 0,0 0 0,0 0 0,0 0 0,0 0 0,0 0 0,0 0 0,0 0 0,0 0 0,0-3 0,0 2 0,0-1 0,0 1 0,0 1 0,0 0 0,0 0 0,0 0 0,0 0 0,0 0 0,0 0 0,0 0 0,0 0 0,0 0 0,0 0 0,0 0 0,0-1 0,0 1 0,0 0 0,0 0 0,0 0 0,0 0 0,0 0 0,0 0 0,0 0 0,0 0 0,0 0 0,0 0 0,0 0 0,0-1 0,0 1 0,0 0 0,0 0 0,0 0 0,0 0 0,0 0 0,0 0 0,0 0 0,0-3 0,0 2 0,0-1 0,0 2 0,0-1 0,0 1 0,0 0 0,0 0 0,0 0 0,0 0 0,0 0 0,0 0 0,0 0 0,0 0 0,0 0 0,0 0 0,0 0 0,0-3 0,0 2 0,0-2 0,0 3 0,0 0 0,0 0 0,0 0 0,0 0 0,0 0 0,2 0 0,-2 0 0,3 0 0,-3 0 0,0-1 0,0 1 0,0 0 0,0 0 0,0 0 0,0 0 0,0 0 0,0 0 0,0 0 0,0 0 0,0 0 0,0 0 0,0 0 0,0-1 0,0 1 0,0 0 0,0 0 0,0 0 0,0 0 0,2 0 0,-2 0 0,3 0 0,-3 0 0,0 0 0,0 0 0,0 0 0,0 0 0,0-1 0,0 1 0,0 0 0,0 0 0,0 0 0,0 0 0,0 0 0,0 0 0,0 0 0,2 0 0,-2 0 0,3 0 0,-3 0 0,0-1 0,0 1 0,2 0 0,-2 0 0,3 0 0,-3 0 0,0 0 0,0 0 0,0 0 0,2 0 0,-2 0 0,3 0 0,-3 0 0,0 0 0,2-1 0,-2 1 0,3 0 0,-3 0 0,0 0 0,0 0 0,0 0 0,0 0 0,0 0 0,0 0 0,0 0 0,0 0 0,0 0 0,0-1 0,0 1 0,2 0 0,-2 0 0,3 0 0,-3 0 0,0 0 0,0 0 0,0 0 0,0 0 0,0 0 0,0 0 0,0 0 0,0-1 0,0 1 0,0 0 0,0 0 0,0 0 0,0 0 0,0 0 0,0 0 0,0-3 0,0 2 0,0-1 0,0 2 0,0 0 0,0-1 0,0 1 0,0 0 0,0 0 0,0 0 0,0 0 0,0 0 0,0 0 0,0 0 0,0 0 0,0 0 0,0 0 0,0 0 0,0 0 0,0-1 0,0 1 0,0 0 0,0 0 0,0 0 0,0 0 0,0 0 0,0 0 0,0 0 0,0 0 0,0 0 0,0 0 0,0 0 0,0-1 0,0 1 0,0 0 0,0 0 0,0 0 0,0 0 0,2 0 0,-2 0 0,3 0 0,-3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02T18:49:50.304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36 6558 24575,'0'-21'0,"0"0"0,0 3 0,0 3 0,0-2 0,0 2 0,0-1 0,0 2 0,0 3 0,0 0 0,0 2 0,0-1 0,0 4 0,0-2 0,0 3 0,0 0 0,0 0 0,0 0 0,0 0 0,0 0 0,-2 0 0,1 0 0,-1 0 0,2 0 0,0 0 0,0 0 0,0 0 0,0-1 0,0 1 0,0 0 0,0 0 0,0 0 0,0 0 0,0 0 0,-2 0 0,1 0 0,-1 0 0,2 0 0,0 0 0,0 0 0,0-1 0,0 1 0,0 0 0,-3 0 0,3 0 0,-2 0 0,2 0 0,0 0 0,0 0 0,0 0 0,0 0 0,0 0 0,0 0 0,0-3 0,0 2 0,0-2 0,0 3 0,0-3 0,0 3 0,0-3 0,0 0 0,0 2 0,0-1 0,0 2 0,0 0 0,0-3 0,0 2 0,0-2 0,0 3 0,0 0 0,0 0 0,0-2 0,0-1 0,0-3 0,0 3 0,0 0 0,0 3 0,0 0 0,0-3 0,0 3 0,0-3 0,0 3 0,0 0 0,0 0 0,0 0 0,0 0 0,0-3 0,0 2 0,0-2 0,0 3 0,0 0 0,0 0 0,0 0 0,0-3 0,0 3 0,0-3 0,0 3 0,0 0 0,0-3 0,0 2 0,0-4 0,0 4 0,0-2 0,0 3 0,0-6 0,0-5 0,0-3 0,0-7 0,0 3 0,0-3 0,0-1 0,2 5 0,-1 0 0,2 7 0,-3-3 0,0 6 0,0-2 0,0 3 0,0 2 0,0-1 0,0 1 0,0-2 0,0 3 0,0-3 0,0 3 0,0-3 0,0 0 0,0 2 0,0-1 0,0 1 0,0 1 0,0-3 0,0 6 0,0-6 0,0 5 0,0-4 0,0 4 0,0-2 0,0 1 0,0 1 0,0-2 0,0 3 0,0-3 0,0 3 0,0-3 0,0 3 0,0-3 0,0 2 0,0-2 0,0 1 0,0-2 0,0 1 0,0-6 0,0 5 0,0-5 0,0 3 0,0-1 0,0-4 0,0 4 0,0-4 0,0 7 0,0-1 0,0 4 0,0-4 0,0 4 0,0-2 0,0 3 0,0 0 0,0-3 0,0 3 0,0-3 0,0 0 0,0-2 0,0 1 0,0-1 0,0 5 0,0 0 0,0 0 0,0 0 0,0 0 0,0 0 0,0 0 0,0 0 0,0 0 0,0 0 0,0-1 0,0 1 0,0 0 0,0 0 0,0 0 0,0 0 0,0-3 0,0-3 0,0-4 0,0-7 0,0 3 0,0-3 0,0 3 0,0 1 0,0 0 0,0-4 0,0 3 0,0-3 0,0 4 0,0 3 0,0-3 0,0 6 0,0-2 0,0 3 0,0 2 0,0-1 0,0 4 0,-3-4 0,3 4 0,-3-2 0,3 0 0,0 3 0,0-6 0,0 5 0,0-1 0,0 2 0,0-3 0,0 2 0,0-2 0,-2 3 0,1 0 0,-1 0 0,2 0 0,0 0 0,0 0 0,0 0 0,0-3 0,0 2 0,0-2 0,0 1 0,0 1 0,0-2 0,0 3 0,0-3 0,0 3 0,-2-1 0,1-1 0,-1 4 0,2-7 0,0 4 0,0-2 0,0 3 0,0-2 0,0 1 0,0-5 0,0 3 0,0-3 0,0 0 0,0-1 0,0 1 0,0 0 0,0 0 0,0 3 0,0-3 0,0 3 0,0-1 0,0 2 0,0-1 0,0 2 0,0-2 0,0 3 0,0 0 0,0-3 0,0 3 0,0-3 0,0 3 0,0 0 0,0-3 0,0 2 0,0-4 0,0 1 0,0 1 0,0-3 0,0 3 0,0-1 0,0-1 0,0 2 0,0-1 0,0 1 0,0 1 0,0 1 0,0-2 0,0 3 0,0-3 0,0 2 0,0-1 0,0 2 0,0 0 0,0-1 0,0 1 0,0 0 0,0 0 0,0-6 0,0 2 0,0-12 0,0 1 0,0-6 0,0-5 0,0 4 0,0-4 0,0 4 0,0-3 0,0 2 0,0-2 0,0 3 0,0 1 0,0 3 0,0 1 0,0 4 0,0 2 0,0-1 0,0 5 0,0-2 0,0 3 0,0 2 0,0-1 0,0 1 0,0-2 0,0 0 0,0 0 0,0 0 0,0 0 0,0 2 0,0-1 0,0 1 0,0 1 0,0-3 0,0 6 0,0-6 0,0 3 0,0-1 0,0-1 0,0-1 0,0 2 0,0-4 0,0 5 0,0-3 0,0 2 0,0-1 0,0 2 0,0-1 0,0-1 0,0 1 0,0 1 0,0-3 0,0 3 0,0-3 0,0 2 0,0-1 0,0 1 0,0-2 0,0 3 0,0-3 0,0 3 0,0-3 0,0 2 0,0-3 0,0 3 0,0-2 0,0 0 0,0 6 0,0-6 0,0-8 0,0 8 0,0-18 0,0 12 0,0-13 0,0-2 0,0-4 0,0 0 0,0 1 0,0-6 0,0 4 0,0 1 0,0 1 0,0 8 0,0 0 0,0 5 0,0 3 0,0 4 0,0 1 0,0 0 0,0 4 0,0-3 0,0 4 0,0-2 0,0 0 0,0 3 0,-3-3 0,3 5 0,-3-4 0,3 4 0,0-2 0,0 3 0,0-2 0,0 1 0,0-2 0,0 3 0,0 0 0,0-3 0,0 2 0,0-1 0,0 2 0,0 0 0,0-1 0,0-1 0,0 1 0,0-2 0,0 3 0,0 0 0,0 0 0,0 0 0,0 0 0,0 0 0,0 0 0,0 0 0,0 0 0,0-1 0,0 1 0,0 0 0,0-2 0,0 1 0,0-2 0,0 3 0,0 0 0,0 0 0,0 0 0,0 0 0,0 0 0,0-1 0,0-1 0,0 2 0,0-6 0,0 6 0,0-3 0,0 3 0,0 0 0,0 0 0,0 0 0,0 0 0,0 0 0,0-3 0,0-1 0,0-5 0,0 2 0,0-2 0,0 5 0,0-1 0,0 4 0,0-4 0,0 4 0,0-2 0,0 3 0,0-3 0,0 3 0,0-3 0,0 3 0,0 0 0,0-3 0,0 2 0,0-2 0,0 3 0,0 0 0,0 0 0,0-3 0,0 3 0,0-3 0,0 0 0,0 2 0,0-1 0,0 2 0,0-1 0,0-1 0,0 1 0,0-2 0,0 3 0,0 0 0,0 0 0,0 0 0,0 0 0,-2 0 0,2 0 0,-3 0 0,3-1 0,0-1 0,0 1 0,0-2 0,0 0 0,0 3 0,0-3 0,0 0 0,0 2 0,0-4 0,0 2 0,0-3 0,0 3 0,0-3 0,0 3 0,0 0 0,0-3 0,0 3 0,0-1 0,0-1 0,0 4 0,0-8 0,0-2 0,0-3 0,0-6 0,0 2 0,0 0 0,0-3 0,0 7 0,0-3 0,0 4 0,0 0 0,0 3 0,0 0 0,0 7 0,0-3 0,0 6 0,0-3 0,0 0 0,0 2 0,0-1 0,0 2 0,0-3 0,0 2 0,0-2 0,0 3 0,0 0 0,0 0 0,0 0 0,0 0 0,0 0 0,0 0 0,0 0 0,0 0 0,0 0 0,0-1 0,0 1 0,0 0 0,0 0 0,0 0 0,0 0 0,0-3 0,0 0 0,0-3 0,2 2 0,-1-1 0,1 1 0,-2-2 0,0 0 0,0 3 0,0-3 0,0 3 0,0-1 0,0 2 0,0 2 0,0-3 0,0 2 0,0-2 0,0 3 0,0 0 0,0 0 0,0 0 0,0-3 0,0 2 0,0-4 0,0 4 0,2-2 0,-1 1 0,1-2 0,-2 1 0,0-3 0,0 3 0,2-1 0,-1-1 0,1 4 0,-2-4 0,0 4 0,0-2 0,0 1 0,0 1 0,0-1 0,0 2 0,0 0 0,0 0 0,0 0 0,2 0 0,-1 0 0,1-1 0,-2 1 0,0 0 0,0 0 0,0 0 0,0 0 0,0 0 0,0 0 0,0 0 0,0 0 0,0 0 0,0 0 0,0 0 0,0-1 0,0 1 0,0 0 0,0 0 0,0 0 0,0 0 0,0 0 0,0 0 0,0 0 0,0 0 0,0 0 0,0 0 0,0 0 0,0-1 0,0 1 0,0 0 0,0 0 0,0 0 0,0 0 0,0 0 0,0 0 0,0 0 0,0 0 0,0 0 0,0 0 0,0 0 0,0 0 0,0-3 0,0 2 0,0-2 0,0 3 0,0 0 0,0 0 0,0-3 0,0 3 0,0-3 0,0 3 0,0 0 0,0 0 0,0-1 0,0 1 0,0-2 0,0 1 0,2-2 0,-1 3 0,1-3 0,-2 2 0,0-1 0,0 2 0,0 0 0,0 0 0,0-1 0,0 1 0,0 0 0,0 0 0,2 0 0,-1 0 0,1 0 0,-2 0 0,0 0 0,0 0 0,0 0 0,0 0 0,0 0 0,0-1 0,0 1 0,0 0 0,2 0 0,-1 0 0,1 0 0,-2 0 0,0 0 0,0 0 0,0 0 0,0 0 0,0 0 0,2 0 0,-1-1 0,1 1 0,-2 0 0,0 0 0,0 0 0,0 0 0,0 0 0,0 0 0,0 0 0,0 0 0,0 0 0,2 0 0,-1 0 0,1 0 0,-2-1 0,2 1 0,-1 0 0,1 0 0,-2 0 0,0 0 0,0 0 0,2 0 0,-1 0 0,1 0 0,-2 0 0,0 0 0,2 0 0,-1-1 0,1 1 0,-2 0 0,0 0 0,0 0 0,0 0 0,0-3 0,0 3 0,0-3 0,0 3 0,0 0 0,0 0 0,0 0 0,0-1 0,0 1 0,0 0 0,0 0 0,0 0 0,0 0 0,0 0 0,0 0 0,0 0 0,0 0 0,0 0 0,0 0 0,0 0 0,0-1 0,0 1 0,0 0 0,0 0 0,0 0 0,-2 0 0,1 0 0,-1 0 0,0 0 0,1 0 0,-1 0 0,0 0 0,1 0 0,-3 0 0,3-1 0,-1 1 0,2 0 0,0 0 0,0 0 0,0 0 0,0 0 0,0 0 0,0 0 0,-2 0 0,1 0 0,-1 0 0,2 0 0,0-1 0,0 1 0,0 0 0,0 0 0,0 0 0,0 0 0,0 0 0,0 0 0,0 0 0,0 0 0,0 0 0,0 0 0,0 0 0,0-1 0,0 1 0,0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02T18:49:58.42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10 0 24575,'0'16'0,"0"-2"0,0-9 0,0 0 0,0 2 0,2-1 0,-1 1 0,1-2 0,-2 0 0,0 0 0,0 2 0,2-1 0,-1 1 0,1-2 0,0 0 0,-1 3 0,1-3 0,-2 3 0,2-3 0,-1 0 0,1 0 0,-2 0 0,2 0 0,-1 0 0,1 0 0,-2 0 0,0 0 0,2 2 0,-1-1 0,1 4 0,-2-5 0,0 3 0,0-3 0,2 0 0,-1 0 0,1 0 0,-2 0 0,0 0 0,0 2 0,0-1 0,0 1 0,0-2 0,0 0 0,0 5 0,0-4 0,0 4 0,0-5 0,0 0 0,0 2 0,0-1 0,0 1 0,0-2 0,0 0 0,0 2 0,0-1 0,0 1 0,0 1 0,0-2 0,0 1 0,0-2 0,0 0 0,0 2 0,0-1 0,0 1 0,0-2 0,0 0 0,0 2 0,0-1 0,0 1 0,0-2 0,0 3 0,0-2 0,0 1 0,0-2 0,0 0 0,0 3 0,0-3 0,0 2 0,0-2 0,0 0 0,0 3 0,0-2 0,0 4 0,0-2 0,0 1 0,0 1 0,0-1 0,0-1 0,0 2 0,0-4 0,0 4 0,0-4 0,0 4 0,0-4 0,0 4 0,0-4 0,0 4 0,0-4 0,0 5 0,0-6 0,0 6 0,0-3 0,0 3 0,0 3 0,0-2 0,0 2 0,0 1 0,0-4 0,0 7 0,0-6 0,0 2 0,0-3 0,0 0 0,0 0 0,0 0 0,0 0 0,0 0 0,0-2 0,0 1 0,0-2 0,0 3 0,0-2 0,0 1 0,0-4 0,0 1 0,-2 1 0,1 3 0,-2-2 0,3 3 0,-2-3 0,1-1 0,-1 2 0,2-4 0,-3 4 0,3-4 0,-3 2 0,3-3 0,-2 0 0,1 0 0,-1 0 0,2 0 0,0 3 0,0-3 0,-2 6 0,1-3 0,-1 0 0,-1 3 0,2-3 0,-1 0 0,2 3 0,0-1 0,-3 2 0,3-1 0,-3-4 0,3 1 0,0-2 0,0 4 0,0-4 0,0 4 0,0-4 0,0 4 0,0-4 0,-2 4 0,1-4 0,-1 2 0,2-3 0,0 0 0,0 2 0,0-2 0,0 3 0,0-3 0,0 0 0,0 2 0,0-2 0,0 3 0,0-3 0,0 0 0,0 2 0,0-2 0,0 3 0,0-3 0,0 0 0,0 2 0,0-2 0,0 3 0,0-3 0,0 0 0,0 2 0,0-2 0,0 3 0,0-3 0,0 0 0,0 2 0,0-2 0,0 3 0,0-3 0,0 0 0,0 2 0,0-2 0,0 3 0,0-3 0,0 0 0,0 2 0,0-2 0,0 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63088-DA80-6C44-90DE-7248C2DB17BD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32377-E158-BD40-A024-38D61F6AFF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613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Twitter je ale </a:t>
            </a:r>
            <a:r>
              <a:rPr lang="en-GB" dirty="0" err="1"/>
              <a:t>hodně</a:t>
            </a:r>
            <a:r>
              <a:rPr lang="en-GB" dirty="0"/>
              <a:t> </a:t>
            </a:r>
            <a:r>
              <a:rPr lang="en-GB" dirty="0" err="1"/>
              <a:t>neaktuální</a:t>
            </a:r>
            <a:r>
              <a:rPr lang="en-GB" dirty="0"/>
              <a:t>, </a:t>
            </a:r>
            <a:r>
              <a:rPr lang="en-GB" dirty="0" err="1"/>
              <a:t>poslední</a:t>
            </a:r>
            <a:r>
              <a:rPr lang="en-GB" dirty="0"/>
              <a:t> post </a:t>
            </a:r>
            <a:r>
              <a:rPr lang="en-GB" dirty="0" err="1"/>
              <a:t>byl</a:t>
            </a:r>
            <a:r>
              <a:rPr lang="en-GB" dirty="0"/>
              <a:t> 2019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432377-E158-BD40-A024-38D61F6AFF1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590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432377-E158-BD40-A024-38D61F6AFF1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359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Segmentaci zákazníků tvoří i příjem, neboť se nejedná o levnou záležitost</a:t>
            </a:r>
            <a:r>
              <a:rPr lang="cs-CZ" dirty="0">
                <a:effectLst/>
              </a:rPr>
              <a:t> </a:t>
            </a:r>
          </a:p>
          <a:p>
            <a:r>
              <a:rPr lang="en-GB" dirty="0" err="1"/>
              <a:t>Návštěvníci</a:t>
            </a:r>
            <a:r>
              <a:rPr lang="en-GB" dirty="0"/>
              <a:t> </a:t>
            </a:r>
            <a:r>
              <a:rPr lang="en-GB" dirty="0" err="1"/>
              <a:t>Prahy</a:t>
            </a:r>
            <a:r>
              <a:rPr lang="en-GB" dirty="0"/>
              <a:t> – </a:t>
            </a:r>
            <a:r>
              <a:rPr lang="en-GB" dirty="0" err="1"/>
              <a:t>protože</a:t>
            </a:r>
            <a:r>
              <a:rPr lang="en-GB" dirty="0"/>
              <a:t> ten </a:t>
            </a:r>
            <a:r>
              <a:rPr lang="en-GB" dirty="0" err="1"/>
              <a:t>obchod</a:t>
            </a:r>
            <a:r>
              <a:rPr lang="en-GB" dirty="0"/>
              <a:t> je v </a:t>
            </a:r>
            <a:r>
              <a:rPr lang="en-GB" dirty="0" err="1"/>
              <a:t>centru</a:t>
            </a:r>
            <a:r>
              <a:rPr lang="en-GB" dirty="0"/>
              <a:t> </a:t>
            </a:r>
            <a:r>
              <a:rPr lang="en-GB" dirty="0" err="1"/>
              <a:t>Prahy</a:t>
            </a:r>
            <a:endParaRPr lang="en-GB" dirty="0"/>
          </a:p>
          <a:p>
            <a:r>
              <a:rPr lang="en-GB" dirty="0" err="1"/>
              <a:t>Socioekonomické</a:t>
            </a:r>
            <a:r>
              <a:rPr lang="en-GB" dirty="0"/>
              <a:t> – </a:t>
            </a:r>
            <a:r>
              <a:rPr lang="en-GB" dirty="0" err="1"/>
              <a:t>jakoby</a:t>
            </a:r>
            <a:r>
              <a:rPr lang="en-GB" dirty="0"/>
              <a:t> ty </a:t>
            </a:r>
            <a:r>
              <a:rPr lang="en-GB" dirty="0" err="1"/>
              <a:t>šperky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dryhý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432377-E158-BD40-A024-38D61F6AFF1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271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Segmentaci zákazníků tvoří i příjem, neboť se nejedná o levnou záležitost</a:t>
            </a:r>
            <a:r>
              <a:rPr lang="cs-CZ" dirty="0">
                <a:effectLst/>
              </a:rPr>
              <a:t> </a:t>
            </a:r>
          </a:p>
          <a:p>
            <a:r>
              <a:rPr lang="en-GB" dirty="0" err="1"/>
              <a:t>Návštěvníci</a:t>
            </a:r>
            <a:r>
              <a:rPr lang="en-GB" dirty="0"/>
              <a:t> </a:t>
            </a:r>
            <a:r>
              <a:rPr lang="en-GB" dirty="0" err="1"/>
              <a:t>Prahy</a:t>
            </a:r>
            <a:r>
              <a:rPr lang="en-GB" dirty="0"/>
              <a:t> – </a:t>
            </a:r>
            <a:r>
              <a:rPr lang="en-GB" dirty="0" err="1"/>
              <a:t>protože</a:t>
            </a:r>
            <a:r>
              <a:rPr lang="en-GB" dirty="0"/>
              <a:t> ten </a:t>
            </a:r>
            <a:r>
              <a:rPr lang="en-GB" dirty="0" err="1"/>
              <a:t>obchod</a:t>
            </a:r>
            <a:r>
              <a:rPr lang="en-GB" dirty="0"/>
              <a:t> je v </a:t>
            </a:r>
            <a:r>
              <a:rPr lang="en-GB" dirty="0" err="1"/>
              <a:t>centru</a:t>
            </a:r>
            <a:r>
              <a:rPr lang="en-GB" dirty="0"/>
              <a:t> </a:t>
            </a:r>
            <a:r>
              <a:rPr lang="en-GB" dirty="0" err="1"/>
              <a:t>Prahy</a:t>
            </a:r>
            <a:endParaRPr lang="en-GB" dirty="0"/>
          </a:p>
          <a:p>
            <a:r>
              <a:rPr lang="en-GB" dirty="0" err="1"/>
              <a:t>Socioekonomické</a:t>
            </a:r>
            <a:r>
              <a:rPr lang="en-GB" dirty="0"/>
              <a:t> – </a:t>
            </a:r>
            <a:r>
              <a:rPr lang="en-GB" dirty="0" err="1"/>
              <a:t>jakoby</a:t>
            </a:r>
            <a:r>
              <a:rPr lang="en-GB" dirty="0"/>
              <a:t> ty </a:t>
            </a:r>
            <a:r>
              <a:rPr lang="en-GB" dirty="0" err="1"/>
              <a:t>šperky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dryhý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432377-E158-BD40-A024-38D61F6AFF1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986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NAMI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vydána</a:t>
            </a:r>
            <a:r>
              <a:rPr lang="en-GB" dirty="0"/>
              <a:t> </a:t>
            </a:r>
            <a:r>
              <a:rPr lang="en-GB" dirty="0" err="1"/>
              <a:t>před</a:t>
            </a:r>
            <a:r>
              <a:rPr lang="en-GB" dirty="0"/>
              <a:t> 9ti </a:t>
            </a:r>
            <a:r>
              <a:rPr lang="en-GB" dirty="0" err="1"/>
              <a:t>týdnama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432377-E158-BD40-A024-38D61F6AFF1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457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Časopisy</a:t>
            </a:r>
            <a:r>
              <a:rPr lang="en-GB" dirty="0"/>
              <a:t>, </a:t>
            </a:r>
            <a:r>
              <a:rPr lang="en-GB" dirty="0" err="1"/>
              <a:t>příloha</a:t>
            </a:r>
            <a:r>
              <a:rPr lang="en-GB" dirty="0"/>
              <a:t>, </a:t>
            </a:r>
            <a:r>
              <a:rPr lang="en-GB" dirty="0" err="1"/>
              <a:t>digitální</a:t>
            </a:r>
            <a:r>
              <a:rPr lang="en-GB" dirty="0"/>
              <a:t> </a:t>
            </a:r>
            <a:r>
              <a:rPr lang="en-GB" dirty="0" err="1"/>
              <a:t>inzerce</a:t>
            </a:r>
            <a:r>
              <a:rPr lang="en-GB" dirty="0"/>
              <a:t> (</a:t>
            </a:r>
            <a:r>
              <a:rPr lang="en-GB" dirty="0" err="1"/>
              <a:t>nejlevnější</a:t>
            </a:r>
            <a:r>
              <a:rPr lang="en-GB" dirty="0"/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432377-E158-BD40-A024-38D61F6AFF1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19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Televizní</a:t>
            </a:r>
            <a:r>
              <a:rPr lang="en-GB" dirty="0"/>
              <a:t> </a:t>
            </a:r>
            <a:r>
              <a:rPr lang="en-GB" dirty="0" err="1"/>
              <a:t>pořad</a:t>
            </a:r>
            <a:r>
              <a:rPr lang="en-GB" dirty="0"/>
              <a:t> – </a:t>
            </a:r>
            <a:r>
              <a:rPr lang="en-GB" dirty="0" err="1"/>
              <a:t>není</a:t>
            </a:r>
            <a:r>
              <a:rPr lang="en-GB" dirty="0"/>
              <a:t> </a:t>
            </a:r>
            <a:r>
              <a:rPr lang="en-GB" dirty="0" err="1"/>
              <a:t>bráno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teleshopping, </a:t>
            </a:r>
            <a:r>
              <a:rPr lang="en-GB" dirty="0" err="1"/>
              <a:t>třeba</a:t>
            </a:r>
            <a:r>
              <a:rPr lang="en-GB" dirty="0"/>
              <a:t> </a:t>
            </a:r>
            <a:r>
              <a:rPr lang="en-GB" dirty="0" err="1"/>
              <a:t>že</a:t>
            </a:r>
            <a:r>
              <a:rPr lang="en-GB" dirty="0"/>
              <a:t> by </a:t>
            </a:r>
            <a:r>
              <a:rPr lang="en-GB" dirty="0" err="1"/>
              <a:t>si</a:t>
            </a:r>
            <a:r>
              <a:rPr lang="en-GB" dirty="0"/>
              <a:t> je tam </a:t>
            </a:r>
            <a:r>
              <a:rPr lang="en-GB" dirty="0" err="1"/>
              <a:t>pozvali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hosty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tak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432377-E158-BD40-A024-38D61F6AFF1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570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FEB9E1-6D1F-1B49-8B23-E0A12102AA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CCBB553-6E7C-C649-B559-A76743D5E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CABA69-C45D-E448-9C3F-D76196CF2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FC23-A53A-6946-9B15-6384863670FF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C09026-C1BC-E84D-B744-F04BFA90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3FFC7B-1A0E-F84F-ACCD-B8847A517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0466-67FC-9B46-9711-946464D9D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12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659AB3-0B65-0741-A159-AAE63D962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151C53F-3F22-B149-A331-7C619A7A4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7C75A3-AAC4-6E49-83B0-9CA2F9691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FC23-A53A-6946-9B15-6384863670FF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1D17EA-226E-6247-9EC9-487CFDFB8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39AAD8-CA7B-A842-A094-9FEB81D47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0466-67FC-9B46-9711-946464D9D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46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AF5ED75-4298-C345-A3DE-8479307747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5169F91-6797-C842-99BA-46E3CCC65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F3033A-B92B-6C40-B412-A3C8E7C99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FC23-A53A-6946-9B15-6384863670FF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8CE2B6-9132-8D43-9B5A-4679153C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585D31-6B17-0647-A4E1-2849A2367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0466-67FC-9B46-9711-946464D9D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20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82C75A-4D4A-D542-AC70-E82F612C1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E3C948-7BC6-6D40-A7BE-515502F4A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ADADD7-97F1-5042-8C18-96A1B7D07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FC23-A53A-6946-9B15-6384863670FF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2869B7-5B3B-614C-8064-D618F18D9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DF8A5E-BD90-D541-97A1-79E439CB2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0466-67FC-9B46-9711-946464D9D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04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ADA918-5004-9C46-9F57-B59B93BFB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A690E5-1A25-8A43-AE70-4E539B9B7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3D92C0-3AFB-5F4D-9E98-40EAB1470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FC23-A53A-6946-9B15-6384863670FF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DEF27A-316C-FF4D-8DE2-B5EA77B1D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992739-7F41-3848-A38D-B167F5267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0466-67FC-9B46-9711-946464D9D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49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0141D-07A3-114D-8F4B-1D8E5A1D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D4608B-67E0-FA46-B448-ADF74B347F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33C40C-3742-B04D-A27C-0BA2F0AD35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ECFD46-9B77-F744-83A6-D42BE224F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FC23-A53A-6946-9B15-6384863670FF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15364B-B196-454B-9C9E-A9587C1DF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36DAD25-6805-FD42-96D4-96940B949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0466-67FC-9B46-9711-946464D9D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008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DDE256-C609-7041-BD9A-D16C972C5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4EF120-45EA-774F-A6EA-7E73E7290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0FA610F-94E1-A943-B06C-93AB7AACF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826719B-3A3A-EF4B-B2BA-B6647DB474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758F057-965F-014E-B6EF-AEFCEA873A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80FE4CF-2C22-AF4C-8A7F-E5779CBD6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FC23-A53A-6946-9B15-6384863670FF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4B5D469-D109-E248-B6BA-2B01C15CF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38392A4-3FF6-174F-8711-0AD8F9C93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0466-67FC-9B46-9711-946464D9D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72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312959-2EB7-1947-8311-46FD7AEC7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BA26104-1902-9C47-A6D7-611227CF4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FC23-A53A-6946-9B15-6384863670FF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D6A791F-C081-5F4A-93C9-DDBA36165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26AAA89-B2D9-794C-9974-5B506B443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0466-67FC-9B46-9711-946464D9D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19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E44A2D7-2DBF-104B-B171-DA2A5F650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FC23-A53A-6946-9B15-6384863670FF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66481FA-937A-9741-9EE6-2EE203D46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3CD8E8F-D351-0A46-8756-89382C82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0466-67FC-9B46-9711-946464D9D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64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7F38DD-A0E6-8E4E-8DD6-0D8C99BBD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63BB62-2C44-3340-8223-265EEEB32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BC8F9E5-8657-AA4D-B655-64387102E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32DF4B-5D68-434A-A3B1-75244DC9C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FC23-A53A-6946-9B15-6384863670FF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E044FF-F575-7B40-AE9E-C1D62A87F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3C06A4-2262-034A-B1D7-7C002AEA3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0466-67FC-9B46-9711-946464D9D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4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512AAB-AC7B-8348-B165-2943CB339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9C9D797-91BE-FB44-9947-895CD9D744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9824F65-0172-4047-957C-4BC6A5B17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195F7E-61C3-AF4A-912B-DE1EC20F3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FC23-A53A-6946-9B15-6384863670FF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6888AAC-1D04-314E-83A6-91B88CF28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9F7073-6BE9-A84D-8C3A-32B67B5D1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0466-67FC-9B46-9711-946464D9D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97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232D778-DE2D-7248-AB01-08435FD91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B9A61F-902A-4C46-A59B-06642BC87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9CF03B-C48B-3748-BF1B-10EA7E633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7FC23-A53A-6946-9B15-6384863670FF}" type="datetimeFigureOut">
              <a:rPr lang="en-GB" smtClean="0"/>
              <a:t>02/05/2021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BFE1F7-E67D-B547-B906-4A35B681B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1A4410-10F0-9E40-AE34-54BE225CD9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E0466-67FC-9B46-9711-946464D9DC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91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13" Type="http://schemas.openxmlformats.org/officeDocument/2006/relationships/image" Target="../media/image15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openxmlformats.org/officeDocument/2006/relationships/customXml" Target="../ink/ink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image" Target="../media/image14.png"/><Relationship Id="rId5" Type="http://schemas.openxmlformats.org/officeDocument/2006/relationships/diagramQuickStyle" Target="../diagrams/quickStyle6.xml"/><Relationship Id="rId15" Type="http://schemas.openxmlformats.org/officeDocument/2006/relationships/image" Target="../media/image16.png"/><Relationship Id="rId10" Type="http://schemas.openxmlformats.org/officeDocument/2006/relationships/customXml" Target="../ink/ink2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13.png"/><Relationship Id="rId14" Type="http://schemas.openxmlformats.org/officeDocument/2006/relationships/customXml" Target="../ink/ink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antipearle/?hl=c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ntipearle.com/cz/" TargetMode="External"/><Relationship Id="rId4" Type="http://schemas.openxmlformats.org/officeDocument/2006/relationships/hyperlink" Target="https://www.facebook.com/antipearle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94D6AA1-A0E1-45F9-8E25-BAB809229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40035CE-F783-BA46-A780-48B808DB2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674" y="979444"/>
            <a:ext cx="10515599" cy="1296287"/>
          </a:xfrm>
        </p:spPr>
        <p:txBody>
          <a:bodyPr anchor="ctr">
            <a:normAutofit/>
          </a:bodyPr>
          <a:lstStyle/>
          <a:p>
            <a:r>
              <a:rPr lang="en-GB" sz="4000" dirty="0">
                <a:latin typeface="Avenir Next LT Pro" panose="020B0504020202020204" pitchFamily="34" charset="0"/>
              </a:rPr>
              <a:t>MEDIÁLNÍ PLÁN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3B729D-8119-2A4B-9A54-229B661AF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9401" y="4952176"/>
            <a:ext cx="8290142" cy="1180406"/>
          </a:xfrm>
          <a:solidFill>
            <a:schemeClr val="tx1"/>
          </a:solidFill>
        </p:spPr>
        <p:txBody>
          <a:bodyPr numCol="1">
            <a:normAutofit/>
          </a:bodyPr>
          <a:lstStyle/>
          <a:p>
            <a:endParaRPr lang="en-GB" sz="1600" dirty="0">
              <a:solidFill>
                <a:schemeClr val="bg1"/>
              </a:solidFill>
              <a:highlight>
                <a:srgbClr val="000000"/>
              </a:highlight>
              <a:latin typeface="Avenir Next LT Pro" panose="020B0504020202020204" pitchFamily="34" charset="0"/>
            </a:endParaRPr>
          </a:p>
          <a:p>
            <a:r>
              <a:rPr lang="en-GB" sz="1600" dirty="0">
                <a:solidFill>
                  <a:schemeClr val="bg1"/>
                </a:solidFill>
                <a:highlight>
                  <a:srgbClr val="000000"/>
                </a:highlight>
                <a:latin typeface="Avenir Next LT Pro" panose="020B0504020202020204" pitchFamily="34" charset="0"/>
              </a:rPr>
              <a:t>BÁRTA ŠIMON, KARNOVÁ KAMILA, MYSLIVEC ANTONÍN, ŠTĚPÁNOVÁ NELA, TRÁVNÍKOVÁ VERONIKA, VANČUROVÁ TEREZA, ZDRÁLKOVÁ KATEŘINA</a:t>
            </a:r>
          </a:p>
          <a:p>
            <a:endParaRPr lang="en-GB" sz="1600" dirty="0">
              <a:solidFill>
                <a:schemeClr val="bg1"/>
              </a:solidFill>
              <a:highlight>
                <a:srgbClr val="000000"/>
              </a:highlight>
              <a:latin typeface="Avenir Next LT Pro" panose="020B0504020202020204" pitchFamily="34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25D1DBF-757E-264E-ACA3-DEAD12488636}"/>
              </a:ext>
            </a:extLst>
          </p:cNvPr>
          <p:cNvSpPr/>
          <p:nvPr/>
        </p:nvSpPr>
        <p:spPr>
          <a:xfrm>
            <a:off x="-1" y="2631242"/>
            <a:ext cx="12188952" cy="15955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5EEE125-F21C-2740-ADAB-1C3A26C3463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128" y="2780856"/>
            <a:ext cx="6064688" cy="129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925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83A6F5C-C406-D34D-AAEB-14409C983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677862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latin typeface="Avenir Next LT Pro" panose="020B0504020202020204" pitchFamily="34" charset="0"/>
              </a:rPr>
              <a:t>RIZIKA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456A6C-517F-BA4B-BED2-592F52F46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755058"/>
            <a:ext cx="5157787" cy="4434605"/>
          </a:xfrm>
          <a:solidFill>
            <a:schemeClr val="bg1"/>
          </a:solidFill>
        </p:spPr>
        <p:txBody>
          <a:bodyPr anchor="ctr"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venir Next LT Pro" panose="020B0504020202020204" pitchFamily="34" charset="0"/>
              </a:rPr>
              <a:t>Změna trendu na trhu, vstup nových projektů a produktů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venir Next LT Pro" panose="020B0504020202020204" pitchFamily="34" charset="0"/>
              </a:rPr>
              <a:t>Zvýšení ceny dopravců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venir Next LT Pro" panose="020B0504020202020204" pitchFamily="34" charset="0"/>
              </a:rPr>
              <a:t>Vstup nové konkurence na trh s levnějšími produkty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Avenir Next LT Pro" panose="020B0504020202020204" pitchFamily="34" charset="0"/>
              </a:rPr>
              <a:t>Uzavření obchodů kvůli pandemii</a:t>
            </a:r>
            <a:endParaRPr lang="en-GB" dirty="0">
              <a:latin typeface="Avenir Next LT Pro" panose="020B0504020202020204" pitchFamily="34" charset="0"/>
            </a:endParaRPr>
          </a:p>
          <a:p>
            <a:endParaRPr lang="en-GB" dirty="0">
              <a:latin typeface="Avenir Next LT Pro" panose="020B0504020202020204" pitchFamily="34" charset="0"/>
            </a:endParaRP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8FB6F7CF-349D-914C-9B68-15ABE8766E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677862"/>
            <a:ext cx="5183188" cy="823912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latin typeface="Avenir Next LT Pro" panose="020B0504020202020204" pitchFamily="34" charset="0"/>
              </a:rPr>
              <a:t>ODVRÁCENÍ RIZIK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C4519D7B-3726-EF4F-8A8D-6C3FD1212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755058"/>
            <a:ext cx="5183188" cy="4434605"/>
          </a:xfrm>
          <a:solidFill>
            <a:schemeClr val="bg1">
              <a:lumMod val="95000"/>
            </a:schemeClr>
          </a:solidFill>
        </p:spPr>
        <p:txBody>
          <a:bodyPr anchor="t">
            <a:normAutofit fontScale="85000" lnSpcReduction="20000"/>
          </a:bodyPr>
          <a:lstStyle/>
          <a:p>
            <a:pPr marL="0" indent="0">
              <a:buNone/>
            </a:pPr>
            <a:endParaRPr lang="cs-CZ" sz="2400" dirty="0">
              <a:latin typeface="Avenir Next LT Pro" panose="020B0504020202020204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cs-CZ" dirty="0">
                <a:latin typeface="Avenir Next LT Pro" panose="020B0504020202020204" pitchFamily="34" charset="0"/>
              </a:rPr>
              <a:t>Analýza trendů a udávat trendy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cs-CZ" dirty="0">
                <a:latin typeface="Avenir Next LT Pro" panose="020B0504020202020204" pitchFamily="34" charset="0"/>
              </a:rPr>
              <a:t>Změna dopravce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cs-CZ" dirty="0">
                <a:latin typeface="Avenir Next LT Pro" panose="020B0504020202020204" pitchFamily="34" charset="0"/>
              </a:rPr>
              <a:t>Víra v loajalitu a fanouškovství značky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cs-CZ" dirty="0">
                <a:latin typeface="Avenir Next LT Pro" panose="020B0504020202020204" pitchFamily="34" charset="0"/>
              </a:rPr>
              <a:t>Zvýšení povědomí o virtuálním obchodu a zboží, zacílit prodej na virtuální prostředí (přenést šperky do virtuální podoby – interaktivní 3D modely)</a:t>
            </a:r>
          </a:p>
          <a:p>
            <a:endParaRPr lang="en-GB" dirty="0">
              <a:latin typeface="Avenir Next LT Pro" panose="020B0504020202020204" pitchFamily="34" charset="0"/>
            </a:endParaRPr>
          </a:p>
          <a:p>
            <a:endParaRPr lang="en-GB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849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0866BD0-EFAC-5241-89ED-1D821B0CD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Avenir Next LT Pro" panose="020B0504020202020204" pitchFamily="34" charset="0"/>
              </a:rPr>
              <a:t>MEDIÁLNÍ PLÁN</a:t>
            </a:r>
          </a:p>
        </p:txBody>
      </p:sp>
      <p:graphicFrame>
        <p:nvGraphicFramePr>
          <p:cNvPr id="10" name="Zástupný obsah 7">
            <a:extLst>
              <a:ext uri="{FF2B5EF4-FFF2-40B4-BE49-F238E27FC236}">
                <a16:creationId xmlns:a16="http://schemas.microsoft.com/office/drawing/2014/main" id="{CA3DF1A1-FFE2-4A00-95CF-D25BB2333D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4302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1549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530B704-0C2C-2A48-B7CF-B8F65F0EC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584" y="654219"/>
            <a:ext cx="3418659" cy="5583148"/>
          </a:xfrm>
        </p:spPr>
        <p:txBody>
          <a:bodyPr anchor="ctr">
            <a:normAutofit/>
          </a:bodyPr>
          <a:lstStyle/>
          <a:p>
            <a:pPr algn="ctr"/>
            <a:r>
              <a:rPr lang="en-GB" sz="5400" b="1" dirty="0">
                <a:latin typeface="Avenir Next LT Pro" panose="020B0504020202020204" pitchFamily="34" charset="0"/>
              </a:rPr>
              <a:t>SMART CÍL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3185AFB-F703-42D9-8525-2BE6125241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78642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9" name="Rukopis 18">
                <a:extLst>
                  <a:ext uri="{FF2B5EF4-FFF2-40B4-BE49-F238E27FC236}">
                    <a16:creationId xmlns:a16="http://schemas.microsoft.com/office/drawing/2014/main" id="{0CD151A2-CF42-0047-92A0-D0B72FC59B86}"/>
                  </a:ext>
                </a:extLst>
              </p14:cNvPr>
              <p14:cNvContentPartPr/>
              <p14:nvPr/>
            </p14:nvContentPartPr>
            <p14:xfrm>
              <a:off x="4323405" y="788430"/>
              <a:ext cx="45719" cy="5408640"/>
            </p14:xfrm>
          </p:contentPart>
        </mc:Choice>
        <mc:Fallback>
          <p:pic>
            <p:nvPicPr>
              <p:cNvPr id="19" name="Rukopis 18">
                <a:extLst>
                  <a:ext uri="{FF2B5EF4-FFF2-40B4-BE49-F238E27FC236}">
                    <a16:creationId xmlns:a16="http://schemas.microsoft.com/office/drawing/2014/main" id="{0CD151A2-CF42-0047-92A0-D0B72FC59B8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87406" y="752790"/>
                <a:ext cx="117357" cy="548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1" name="Rukopis 20">
                <a:extLst>
                  <a:ext uri="{FF2B5EF4-FFF2-40B4-BE49-F238E27FC236}">
                    <a16:creationId xmlns:a16="http://schemas.microsoft.com/office/drawing/2014/main" id="{19C81497-8F86-6A49-AF69-3FD42F430C8F}"/>
                  </a:ext>
                </a:extLst>
              </p14:cNvPr>
              <p14:cNvContentPartPr/>
              <p14:nvPr/>
            </p14:nvContentPartPr>
            <p14:xfrm>
              <a:off x="4317917" y="5170265"/>
              <a:ext cx="33120" cy="1024920"/>
            </p14:xfrm>
          </p:contentPart>
        </mc:Choice>
        <mc:Fallback>
          <p:pic>
            <p:nvPicPr>
              <p:cNvPr id="21" name="Rukopis 20">
                <a:extLst>
                  <a:ext uri="{FF2B5EF4-FFF2-40B4-BE49-F238E27FC236}">
                    <a16:creationId xmlns:a16="http://schemas.microsoft.com/office/drawing/2014/main" id="{19C81497-8F86-6A49-AF69-3FD42F430C8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282277" y="5134625"/>
                <a:ext cx="104760" cy="109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2" name="Rukopis 21">
                <a:extLst>
                  <a:ext uri="{FF2B5EF4-FFF2-40B4-BE49-F238E27FC236}">
                    <a16:creationId xmlns:a16="http://schemas.microsoft.com/office/drawing/2014/main" id="{5D6A06AD-8AD5-5F43-B76D-D7FCAE3FA982}"/>
                  </a:ext>
                </a:extLst>
              </p14:cNvPr>
              <p14:cNvContentPartPr/>
              <p14:nvPr/>
            </p14:nvContentPartPr>
            <p14:xfrm>
              <a:off x="4334117" y="781871"/>
              <a:ext cx="21960" cy="2361240"/>
            </p14:xfrm>
          </p:contentPart>
        </mc:Choice>
        <mc:Fallback>
          <p:pic>
            <p:nvPicPr>
              <p:cNvPr id="22" name="Rukopis 21">
                <a:extLst>
                  <a:ext uri="{FF2B5EF4-FFF2-40B4-BE49-F238E27FC236}">
                    <a16:creationId xmlns:a16="http://schemas.microsoft.com/office/drawing/2014/main" id="{5D6A06AD-8AD5-5F43-B76D-D7FCAE3FA9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298117" y="745871"/>
                <a:ext cx="93600" cy="243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3" name="Rukopis 22">
                <a:extLst>
                  <a:ext uri="{FF2B5EF4-FFF2-40B4-BE49-F238E27FC236}">
                    <a16:creationId xmlns:a16="http://schemas.microsoft.com/office/drawing/2014/main" id="{E4975F34-841F-0E41-8AD8-4B0127245383}"/>
                  </a:ext>
                </a:extLst>
              </p14:cNvPr>
              <p14:cNvContentPartPr/>
              <p14:nvPr/>
            </p14:nvContentPartPr>
            <p14:xfrm>
              <a:off x="4323677" y="3603737"/>
              <a:ext cx="16200" cy="542160"/>
            </p14:xfrm>
          </p:contentPart>
        </mc:Choice>
        <mc:Fallback>
          <p:pic>
            <p:nvPicPr>
              <p:cNvPr id="23" name="Rukopis 22">
                <a:extLst>
                  <a:ext uri="{FF2B5EF4-FFF2-40B4-BE49-F238E27FC236}">
                    <a16:creationId xmlns:a16="http://schemas.microsoft.com/office/drawing/2014/main" id="{E4975F34-841F-0E41-8AD8-4B012724538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288037" y="3567737"/>
                <a:ext cx="87840" cy="613800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TextovéPole 15">
            <a:extLst>
              <a:ext uri="{FF2B5EF4-FFF2-40B4-BE49-F238E27FC236}">
                <a16:creationId xmlns:a16="http://schemas.microsoft.com/office/drawing/2014/main" id="{9B745753-0851-4C42-A626-CE4C882639CF}"/>
              </a:ext>
            </a:extLst>
          </p:cNvPr>
          <p:cNvSpPr txBox="1"/>
          <p:nvPr/>
        </p:nvSpPr>
        <p:spPr>
          <a:xfrm>
            <a:off x="3260341" y="654219"/>
            <a:ext cx="21261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Avenir Next LT Pro" panose="020B0504020202020204" pitchFamily="34" charset="0"/>
              </a:rPr>
              <a:t>S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4F52DD75-088D-7642-9C45-3D7DB7A3FB88}"/>
              </a:ext>
            </a:extLst>
          </p:cNvPr>
          <p:cNvSpPr txBox="1"/>
          <p:nvPr/>
        </p:nvSpPr>
        <p:spPr>
          <a:xfrm>
            <a:off x="3278629" y="1822282"/>
            <a:ext cx="21261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Avenir Next LT Pro" panose="020B0504020202020204" pitchFamily="34" charset="0"/>
              </a:rPr>
              <a:t>M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16CB059B-EDD3-EF47-98A0-511AA1360B02}"/>
              </a:ext>
            </a:extLst>
          </p:cNvPr>
          <p:cNvSpPr txBox="1"/>
          <p:nvPr/>
        </p:nvSpPr>
        <p:spPr>
          <a:xfrm>
            <a:off x="3278628" y="2921168"/>
            <a:ext cx="21261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Avenir Next LT Pro" panose="020B0504020202020204" pitchFamily="34" charset="0"/>
              </a:rPr>
              <a:t>A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15C40642-B197-8F49-AF0A-EB71BDC7D33E}"/>
              </a:ext>
            </a:extLst>
          </p:cNvPr>
          <p:cNvSpPr txBox="1"/>
          <p:nvPr/>
        </p:nvSpPr>
        <p:spPr>
          <a:xfrm>
            <a:off x="3269485" y="4091733"/>
            <a:ext cx="21261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Avenir Next LT Pro" panose="020B0504020202020204" pitchFamily="34" charset="0"/>
              </a:rPr>
              <a:t>R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C0543D1-24D0-DA4F-BCE3-9877D18DC065}"/>
              </a:ext>
            </a:extLst>
          </p:cNvPr>
          <p:cNvSpPr txBox="1"/>
          <p:nvPr/>
        </p:nvSpPr>
        <p:spPr>
          <a:xfrm>
            <a:off x="3278627" y="5201514"/>
            <a:ext cx="21261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Avenir Next LT Pro" panose="020B0504020202020204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811230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2333534-AC32-EF42-BEBA-88FA61A46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GB" sz="5200" b="1" dirty="0">
                <a:latin typeface="Avenir Next LT Pro" panose="020B0504020202020204" pitchFamily="34" charset="0"/>
              </a:rPr>
              <a:t>NÁKLADY NA KAMPAŇ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7F38FE70-C340-6347-8829-F47BB199DB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890851"/>
              </p:ext>
            </p:extLst>
          </p:nvPr>
        </p:nvGraphicFramePr>
        <p:xfrm>
          <a:off x="838200" y="2186921"/>
          <a:ext cx="10515599" cy="4327203"/>
        </p:xfrm>
        <a:graphic>
          <a:graphicData uri="http://schemas.openxmlformats.org/drawingml/2006/table">
            <a:tbl>
              <a:tblPr firstRow="1" bandRow="1">
                <a:noFill/>
                <a:tableStyleId>{073A0DAA-6AF3-43AB-8588-CEC1D06C72B9}</a:tableStyleId>
              </a:tblPr>
              <a:tblGrid>
                <a:gridCol w="7704575">
                  <a:extLst>
                    <a:ext uri="{9D8B030D-6E8A-4147-A177-3AD203B41FA5}">
                      <a16:colId xmlns:a16="http://schemas.microsoft.com/office/drawing/2014/main" val="2987532998"/>
                    </a:ext>
                  </a:extLst>
                </a:gridCol>
                <a:gridCol w="2811024">
                  <a:extLst>
                    <a:ext uri="{9D8B030D-6E8A-4147-A177-3AD203B41FA5}">
                      <a16:colId xmlns:a16="http://schemas.microsoft.com/office/drawing/2014/main" val="3946940252"/>
                    </a:ext>
                  </a:extLst>
                </a:gridCol>
              </a:tblGrid>
              <a:tr h="751503">
                <a:tc>
                  <a:txBody>
                    <a:bodyPr/>
                    <a:lstStyle/>
                    <a:p>
                      <a:r>
                        <a:rPr lang="en-GB" sz="2800" b="1" cap="none" spc="0" dirty="0">
                          <a:solidFill>
                            <a:schemeClr val="tx1"/>
                          </a:solidFill>
                        </a:rPr>
                        <a:t>PROPAGACE</a:t>
                      </a:r>
                    </a:p>
                  </a:txBody>
                  <a:tcPr marL="181815" marR="181815" marT="127271" marB="127271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cap="none" spc="0" dirty="0">
                          <a:solidFill>
                            <a:schemeClr val="tx1"/>
                          </a:solidFill>
                        </a:rPr>
                        <a:t>NÁKLADY</a:t>
                      </a:r>
                    </a:p>
                  </a:txBody>
                  <a:tcPr marL="181815" marR="181815" marT="127271" marB="127271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1274343"/>
                  </a:ext>
                </a:extLst>
              </a:tr>
              <a:tr h="751503">
                <a:tc>
                  <a:txBody>
                    <a:bodyPr/>
                    <a:lstStyle/>
                    <a:p>
                      <a:r>
                        <a:rPr lang="en-GB" sz="2800" cap="none" spc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PR video</a:t>
                      </a:r>
                    </a:p>
                  </a:txBody>
                  <a:tcPr marL="181815" marR="181815" marT="127271" marB="127271" anchor="ctr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cap="none" spc="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75k</a:t>
                      </a:r>
                    </a:p>
                  </a:txBody>
                  <a:tcPr marL="181815" marR="181815" marT="127271" marB="127271" anchor="ctr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9836605"/>
                  </a:ext>
                </a:extLst>
              </a:tr>
              <a:tr h="690898">
                <a:tc>
                  <a:txBody>
                    <a:bodyPr/>
                    <a:lstStyle/>
                    <a:p>
                      <a:r>
                        <a:rPr lang="en-GB" sz="2400" cap="none" spc="0" dirty="0" err="1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Články</a:t>
                      </a:r>
                      <a:r>
                        <a:rPr lang="en-GB" sz="2400" cap="none" spc="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 v </a:t>
                      </a:r>
                      <a:r>
                        <a:rPr lang="en-GB" sz="2400" cap="none" spc="0" dirty="0" err="1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časopisech</a:t>
                      </a:r>
                      <a:r>
                        <a:rPr lang="en-GB" sz="2400" cap="none" spc="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 (ELLE, Vogue, …) </a:t>
                      </a:r>
                    </a:p>
                  </a:txBody>
                  <a:tcPr marL="181815" marR="181815" marT="127271" marB="12727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cap="none" spc="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200 - 250k</a:t>
                      </a:r>
                    </a:p>
                  </a:txBody>
                  <a:tcPr marL="181815" marR="181815" marT="127271" marB="12727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755363"/>
                  </a:ext>
                </a:extLst>
              </a:tr>
              <a:tr h="751503">
                <a:tc>
                  <a:txBody>
                    <a:bodyPr/>
                    <a:lstStyle/>
                    <a:p>
                      <a:r>
                        <a:rPr lang="en-GB" sz="2800" cap="none" spc="0" err="1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Reportáže</a:t>
                      </a:r>
                      <a:r>
                        <a:rPr lang="en-GB" sz="2800" cap="none" spc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 </a:t>
                      </a:r>
                    </a:p>
                  </a:txBody>
                  <a:tcPr marL="181815" marR="181815" marT="127271" marB="127271" anchor="ctr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cap="none" spc="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50k</a:t>
                      </a:r>
                    </a:p>
                  </a:txBody>
                  <a:tcPr marL="181815" marR="181815" marT="127271" marB="127271" anchor="ctr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4908288"/>
                  </a:ext>
                </a:extLst>
              </a:tr>
              <a:tr h="690898">
                <a:tc>
                  <a:txBody>
                    <a:bodyPr/>
                    <a:lstStyle/>
                    <a:p>
                      <a:r>
                        <a:rPr lang="en-GB" sz="2400" cap="none" spc="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Facebook &amp; Instagram</a:t>
                      </a:r>
                    </a:p>
                  </a:txBody>
                  <a:tcPr marL="181815" marR="181815" marT="127271" marB="12727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cap="none" spc="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500 </a:t>
                      </a:r>
                      <a:r>
                        <a:rPr lang="en-GB" sz="2400" cap="none" spc="0" dirty="0" err="1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kč</a:t>
                      </a:r>
                      <a:r>
                        <a:rPr lang="en-GB" sz="2400" cap="none" spc="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 (5 </a:t>
                      </a:r>
                      <a:r>
                        <a:rPr lang="en-GB" sz="2400" cap="none" spc="0" dirty="0" err="1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dní</a:t>
                      </a:r>
                      <a:r>
                        <a:rPr lang="en-GB" sz="2400" cap="none" spc="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)</a:t>
                      </a:r>
                    </a:p>
                  </a:txBody>
                  <a:tcPr marL="181815" marR="181815" marT="127271" marB="12727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694127"/>
                  </a:ext>
                </a:extLst>
              </a:tr>
              <a:tr h="690898">
                <a:tc>
                  <a:txBody>
                    <a:bodyPr/>
                    <a:lstStyle/>
                    <a:p>
                      <a:r>
                        <a:rPr lang="en-GB" sz="2400" b="1" cap="none" spc="0" dirty="0" err="1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Celkem</a:t>
                      </a:r>
                      <a:endParaRPr lang="en-GB" sz="2400" b="1" cap="none" spc="0" dirty="0">
                        <a:solidFill>
                          <a:schemeClr val="tx1"/>
                        </a:solidFill>
                        <a:latin typeface="Avenir Next LT Pro" panose="020B0504020202020204" pitchFamily="34" charset="0"/>
                      </a:endParaRPr>
                    </a:p>
                  </a:txBody>
                  <a:tcPr marL="181815" marR="181815" marT="127271" marB="12727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cap="none" spc="0" dirty="0">
                          <a:solidFill>
                            <a:schemeClr val="tx1"/>
                          </a:solidFill>
                          <a:latin typeface="Avenir Next LT Pro" panose="020B0504020202020204" pitchFamily="34" charset="0"/>
                        </a:rPr>
                        <a:t>400k</a:t>
                      </a:r>
                    </a:p>
                  </a:txBody>
                  <a:tcPr marL="181815" marR="181815" marT="127271" marB="127271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7890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424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507993-6CB1-2148-88B8-159B66225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Avenir Next LT Pro" panose="020B0504020202020204" pitchFamily="34" charset="0"/>
              </a:rPr>
              <a:t>VYHODNOCENÍ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AED8D35-9867-4607-903F-4E21E9E956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9810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72008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7E08A1-CDAC-CA46-BBD4-B5B8423A7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Avenir Next LT Pro" panose="020B0504020202020204" pitchFamily="34" charset="0"/>
              </a:rPr>
              <a:t>ZDROJE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5A75AF-2711-994D-A6D7-E39FCFB68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>
                <a:latin typeface="Avenir Next LT Pro" panose="020B0504020202020204" pitchFamily="34" charset="0"/>
              </a:rPr>
              <a:t>IG Antipearle: </a:t>
            </a:r>
            <a:r>
              <a:rPr lang="cs-CZ" dirty="0">
                <a:latin typeface="Avenir Next LT Pro" panose="020B0504020202020204" pitchFamily="34" charset="0"/>
                <a:hlinkClick r:id="rId3"/>
              </a:rPr>
              <a:t>https://www.instagram.com/antipearle/?hl=cs</a:t>
            </a:r>
            <a:r>
              <a:rPr lang="cs-CZ" dirty="0">
                <a:latin typeface="Avenir Next LT Pro" panose="020B0504020202020204" pitchFamily="34" charset="0"/>
              </a:rPr>
              <a:t> </a:t>
            </a:r>
          </a:p>
          <a:p>
            <a:r>
              <a:rPr lang="cs-CZ" dirty="0">
                <a:latin typeface="Avenir Next LT Pro" panose="020B0504020202020204" pitchFamily="34" charset="0"/>
              </a:rPr>
              <a:t>FB Antipearle: </a:t>
            </a:r>
            <a:r>
              <a:rPr lang="cs-CZ" dirty="0">
                <a:latin typeface="Avenir Next LT Pro" panose="020B0504020202020204" pitchFamily="34" charset="0"/>
                <a:hlinkClick r:id="rId4"/>
              </a:rPr>
              <a:t>https://www.facebook.com/antipearle/</a:t>
            </a:r>
            <a:r>
              <a:rPr lang="cs-CZ" dirty="0">
                <a:latin typeface="Avenir Next LT Pro" panose="020B0504020202020204" pitchFamily="34" charset="0"/>
              </a:rPr>
              <a:t> </a:t>
            </a:r>
          </a:p>
          <a:p>
            <a:r>
              <a:rPr lang="cs-CZ" dirty="0">
                <a:latin typeface="Avenir Next LT Pro" panose="020B0504020202020204" pitchFamily="34" charset="0"/>
              </a:rPr>
              <a:t>Webové stránky: </a:t>
            </a:r>
            <a:r>
              <a:rPr lang="cs-CZ" dirty="0">
                <a:latin typeface="Avenir Next LT Pro" panose="020B0504020202020204" pitchFamily="34" charset="0"/>
                <a:hlinkClick r:id="rId5"/>
              </a:rPr>
              <a:t>http://www.antipearle.com/cz/</a:t>
            </a:r>
            <a:r>
              <a:rPr lang="cs-CZ" dirty="0">
                <a:latin typeface="Avenir Next LT Pro" panose="020B0504020202020204" pitchFamily="34" charset="0"/>
              </a:rPr>
              <a:t> </a:t>
            </a:r>
          </a:p>
          <a:p>
            <a:r>
              <a:rPr lang="cs-CZ" dirty="0">
                <a:latin typeface="Avenir Next LT Pro" panose="020B0504020202020204" pitchFamily="34" charset="0"/>
              </a:rPr>
              <a:t>Vlastní zpracování seminární práce na předmět Základy Marketingu</a:t>
            </a:r>
          </a:p>
          <a:p>
            <a:endParaRPr lang="cs-CZ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765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DFFFC34-A0FA-7C47-9C5D-C24173086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09018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latin typeface="Avenir Next LT Pro" panose="020B0504020202020204" pitchFamily="34" charset="0"/>
              </a:rPr>
              <a:t>DĚKUJEME ZA POZORNOST!</a:t>
            </a:r>
          </a:p>
        </p:txBody>
      </p:sp>
      <p:pic>
        <p:nvPicPr>
          <p:cNvPr id="6" name="Grafický objekt 5" descr="Obrys usmívajícího se obličeje obrys">
            <a:extLst>
              <a:ext uri="{FF2B5EF4-FFF2-40B4-BE49-F238E27FC236}">
                <a16:creationId xmlns:a16="http://schemas.microsoft.com/office/drawing/2014/main" id="{9A50F7E1-19FD-F64A-B72D-9881AA9CBA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317738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78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197AE-5C20-7E42-8DF1-E52ECC676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Avenir Next LT Pro" panose="020B0504020202020204" pitchFamily="34" charset="0"/>
              </a:rPr>
              <a:t>KOMUNIKACE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F9D6F4-AC48-5B41-877C-E9F5211D8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3600" dirty="0">
                <a:latin typeface="Avenir Next LT Pro" panose="020B0504020202020204" pitchFamily="34" charset="0"/>
              </a:rPr>
              <a:t>Facebook (6 443 sledujících)</a:t>
            </a:r>
          </a:p>
          <a:p>
            <a:pPr marL="0" indent="0" algn="ctr">
              <a:buNone/>
            </a:pPr>
            <a:r>
              <a:rPr lang="cs-CZ" sz="3600" dirty="0">
                <a:latin typeface="Avenir Next LT Pro" panose="020B0504020202020204" pitchFamily="34" charset="0"/>
              </a:rPr>
              <a:t>Instagram (22 900 sledujících)</a:t>
            </a:r>
          </a:p>
          <a:p>
            <a:pPr marL="0" indent="0" algn="ctr">
              <a:buNone/>
            </a:pPr>
            <a:r>
              <a:rPr lang="cs-CZ" sz="3600" dirty="0">
                <a:latin typeface="Avenir Next LT Pro" panose="020B0504020202020204" pitchFamily="34" charset="0"/>
              </a:rPr>
              <a:t>Twitter (130 sledujících)</a:t>
            </a:r>
          </a:p>
          <a:p>
            <a:pPr marL="0" indent="0" algn="ctr">
              <a:buNone/>
            </a:pPr>
            <a:r>
              <a:rPr lang="cs-CZ" sz="3600" dirty="0">
                <a:latin typeface="Avenir Next LT Pro" panose="020B0504020202020204" pitchFamily="34" charset="0"/>
              </a:rPr>
              <a:t>Vlastní webové stránky (najdeme to?)</a:t>
            </a:r>
          </a:p>
          <a:p>
            <a:pPr marL="0" indent="0" algn="ctr">
              <a:buNone/>
            </a:pPr>
            <a:r>
              <a:rPr lang="cs-CZ" sz="3600" dirty="0">
                <a:latin typeface="Avenir Next LT Pro" panose="020B0504020202020204" pitchFamily="34" charset="0"/>
              </a:rPr>
              <a:t>Google recenze (4,6 hvězdičky, 40 recenzí)</a:t>
            </a:r>
          </a:p>
          <a:p>
            <a:pPr marL="0" indent="0" algn="ctr">
              <a:buNone/>
            </a:pPr>
            <a:r>
              <a:rPr lang="cs-CZ" sz="3600" dirty="0">
                <a:latin typeface="Avenir Next LT Pro" panose="020B0504020202020204" pitchFamily="34" charset="0"/>
              </a:rPr>
              <a:t>Word of </a:t>
            </a:r>
            <a:r>
              <a:rPr lang="cs-CZ" sz="3600" dirty="0" err="1">
                <a:latin typeface="Avenir Next LT Pro" panose="020B0504020202020204" pitchFamily="34" charset="0"/>
              </a:rPr>
              <a:t>mouth</a:t>
            </a:r>
            <a:endParaRPr lang="cs-CZ" sz="3600" dirty="0">
              <a:latin typeface="Avenir Next LT Pro" panose="020B0504020202020204" pitchFamily="34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5" name="Grafický objekt 4" descr="Svět obrys">
            <a:extLst>
              <a:ext uri="{FF2B5EF4-FFF2-40B4-BE49-F238E27FC236}">
                <a16:creationId xmlns:a16="http://schemas.microsoft.com/office/drawing/2014/main" id="{26B9B70D-1B19-204D-8CF7-2CC971761B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21749" y="3733793"/>
            <a:ext cx="507999" cy="507999"/>
          </a:xfrm>
          <a:prstGeom prst="rect">
            <a:avLst/>
          </a:prstGeom>
        </p:spPr>
      </p:pic>
      <p:pic>
        <p:nvPicPr>
          <p:cNvPr id="2050" name="Picture 2" descr="Facebook, logo icon - Free download on Iconfinder">
            <a:extLst>
              <a:ext uri="{FF2B5EF4-FFF2-40B4-BE49-F238E27FC236}">
                <a16:creationId xmlns:a16="http://schemas.microsoft.com/office/drawing/2014/main" id="{F218EBCF-EA78-2C44-B733-4B5D7D921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5738" y="1852465"/>
            <a:ext cx="507999" cy="50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Twitter Logo Vectors Free Download | Twitter logo, Social media icons,  Twitter icon">
            <a:extLst>
              <a:ext uri="{FF2B5EF4-FFF2-40B4-BE49-F238E27FC236}">
                <a16:creationId xmlns:a16="http://schemas.microsoft.com/office/drawing/2014/main" id="{BC4F45D6-C9E1-A340-A55D-1674072D6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420" y="3091927"/>
            <a:ext cx="507999" cy="50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Facebook, logo icon - Free download on Iconfinder">
            <a:extLst>
              <a:ext uri="{FF2B5EF4-FFF2-40B4-BE49-F238E27FC236}">
                <a16:creationId xmlns:a16="http://schemas.microsoft.com/office/drawing/2014/main" id="{9D1BF422-4783-4349-B509-14D51F773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263" y="1845365"/>
            <a:ext cx="507999" cy="50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Grafický objekt 11" descr="Svět obrys">
            <a:extLst>
              <a:ext uri="{FF2B5EF4-FFF2-40B4-BE49-F238E27FC236}">
                <a16:creationId xmlns:a16="http://schemas.microsoft.com/office/drawing/2014/main" id="{0F9C0C03-C6A6-2646-87DB-53A5EB1EBC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62252" y="3733793"/>
            <a:ext cx="507999" cy="507999"/>
          </a:xfrm>
          <a:prstGeom prst="rect">
            <a:avLst/>
          </a:prstGeom>
        </p:spPr>
      </p:pic>
      <p:pic>
        <p:nvPicPr>
          <p:cNvPr id="13" name="Picture 6" descr="Ikona Základní Instagram - Obrázek zdarma na Pixabay">
            <a:extLst>
              <a:ext uri="{FF2B5EF4-FFF2-40B4-BE49-F238E27FC236}">
                <a16:creationId xmlns:a16="http://schemas.microsoft.com/office/drawing/2014/main" id="{DDBF501C-F2F9-9744-93A5-699779A45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856" y="2550097"/>
            <a:ext cx="362830" cy="362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Ikona Základní Instagram - Obrázek zdarma na Pixabay">
            <a:extLst>
              <a:ext uri="{FF2B5EF4-FFF2-40B4-BE49-F238E27FC236}">
                <a16:creationId xmlns:a16="http://schemas.microsoft.com/office/drawing/2014/main" id="{8CC69D20-DFC0-6F4E-BC7C-6DEC88510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0907" y="2551382"/>
            <a:ext cx="362830" cy="362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Twitter Logo Vectors Free Download | Twitter logo, Social media icons,  Twitter icon">
            <a:extLst>
              <a:ext uri="{FF2B5EF4-FFF2-40B4-BE49-F238E27FC236}">
                <a16:creationId xmlns:a16="http://schemas.microsoft.com/office/drawing/2014/main" id="{E77D5C1B-A57B-2C47-90EE-2D51918C7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7583" y="3091927"/>
            <a:ext cx="507999" cy="50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fický objekt 6" descr="Zmatený člověk obrys">
            <a:extLst>
              <a:ext uri="{FF2B5EF4-FFF2-40B4-BE49-F238E27FC236}">
                <a16:creationId xmlns:a16="http://schemas.microsoft.com/office/drawing/2014/main" id="{A56E97F4-1C73-BC41-90D0-51494A7953F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22215" y="4972310"/>
            <a:ext cx="457200" cy="457200"/>
          </a:xfrm>
          <a:prstGeom prst="rect">
            <a:avLst/>
          </a:prstGeom>
        </p:spPr>
      </p:pic>
      <p:pic>
        <p:nvPicPr>
          <p:cNvPr id="18" name="Grafický objekt 17" descr="Zmatený člověk obrys">
            <a:extLst>
              <a:ext uri="{FF2B5EF4-FFF2-40B4-BE49-F238E27FC236}">
                <a16:creationId xmlns:a16="http://schemas.microsoft.com/office/drawing/2014/main" id="{75AC7630-2CB5-F840-9A84-3D2EC1C6C50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63430" y="4972310"/>
            <a:ext cx="457200" cy="457200"/>
          </a:xfrm>
          <a:prstGeom prst="rect">
            <a:avLst/>
          </a:prstGeom>
        </p:spPr>
      </p:pic>
      <p:pic>
        <p:nvPicPr>
          <p:cNvPr id="2060" name="Picture 12" descr="Free icon - Free vector icons - Free SVG, PSD, PNG, EPS, Ai &amp; Icon Font">
            <a:extLst>
              <a:ext uri="{FF2B5EF4-FFF2-40B4-BE49-F238E27FC236}">
                <a16:creationId xmlns:a16="http://schemas.microsoft.com/office/drawing/2014/main" id="{E04C98F0-4AE3-D446-A262-B512356A3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327" y="4382444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2" descr="Free icon - Free vector icons - Free SVG, PSD, PNG, EPS, Ai &amp; Icon Font">
            <a:extLst>
              <a:ext uri="{FF2B5EF4-FFF2-40B4-BE49-F238E27FC236}">
                <a16:creationId xmlns:a16="http://schemas.microsoft.com/office/drawing/2014/main" id="{FC90B19D-054A-C647-9658-501250BEA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473" y="4382444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148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9979E5-9DED-8D4C-A843-B1AB283AB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>
                <a:latin typeface="Avenir Next LT Pro" panose="020B0504020202020204" pitchFamily="34" charset="0"/>
              </a:rPr>
              <a:t>Novinky</a:t>
            </a:r>
            <a:r>
              <a:rPr lang="en-GB" dirty="0">
                <a:latin typeface="Avenir Next LT Pro" panose="020B0504020202020204" pitchFamily="34" charset="0"/>
              </a:rPr>
              <a:t> co </a:t>
            </a:r>
            <a:r>
              <a:rPr lang="en-GB" dirty="0" err="1">
                <a:latin typeface="Avenir Next LT Pro" panose="020B0504020202020204" pitchFamily="34" charset="0"/>
              </a:rPr>
              <a:t>přinesl</a:t>
            </a:r>
            <a:r>
              <a:rPr lang="en-GB" dirty="0">
                <a:latin typeface="Avenir Next LT Pro" panose="020B0504020202020204" pitchFamily="34" charset="0"/>
              </a:rPr>
              <a:t> COVID-19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5F0A30-4728-914D-ABEC-AC77F674A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1864" y="2766219"/>
            <a:ext cx="3588271" cy="1325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err="1">
                <a:latin typeface="Avenir Next LT Pro" panose="020B0504020202020204" pitchFamily="34" charset="0"/>
              </a:rPr>
              <a:t>Virtuální</a:t>
            </a:r>
            <a:r>
              <a:rPr lang="en-GB" sz="4400" dirty="0">
                <a:latin typeface="Avenir Next LT Pro" panose="020B0504020202020204" pitchFamily="34" charset="0"/>
              </a:rPr>
              <a:t> </a:t>
            </a:r>
            <a:r>
              <a:rPr lang="en-GB" sz="4400" dirty="0" err="1">
                <a:latin typeface="Avenir Next LT Pro" panose="020B0504020202020204" pitchFamily="34" charset="0"/>
              </a:rPr>
              <a:t>obchod</a:t>
            </a:r>
            <a:endParaRPr lang="en-GB" sz="4400" dirty="0">
              <a:latin typeface="Avenir Next LT Pro" panose="020B0504020202020204" pitchFamily="34" charset="0"/>
            </a:endParaRPr>
          </a:p>
          <a:p>
            <a:pPr algn="ctr"/>
            <a:endParaRPr lang="en-GB" sz="4400" dirty="0">
              <a:latin typeface="Avenir Next LT Pro" panose="020B0504020202020204" pitchFamily="34" charset="0"/>
            </a:endParaRPr>
          </a:p>
        </p:txBody>
      </p:sp>
      <p:pic>
        <p:nvPicPr>
          <p:cNvPr id="5" name="Grafický objekt 4" descr="Monitor obrys">
            <a:extLst>
              <a:ext uri="{FF2B5EF4-FFF2-40B4-BE49-F238E27FC236}">
                <a16:creationId xmlns:a16="http://schemas.microsoft.com/office/drawing/2014/main" id="{2F64EF5B-3D4D-6944-9DA2-77A334285C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82977" y="831954"/>
            <a:ext cx="6026046" cy="602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901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71E95-D751-D34F-9AC3-D9B8D3ED3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Avenir Next LT Pro" panose="020B0504020202020204" pitchFamily="34" charset="0"/>
              </a:rPr>
              <a:t>CÍL KOMUNIKAČNÍ KAMPANĚ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FEAD134-BC1E-4190-A83B-9B0F1FBE5F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9362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0490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75E8F-CEF7-0F44-B9FE-4EE50A15F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Avenir Next LT Pro" panose="020B0504020202020204" pitchFamily="34" charset="0"/>
              </a:rPr>
              <a:t>CÍLOVÉ SKUPINY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A6A51C4-9EF5-4D4F-AF6A-774CF707D8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059144"/>
              </p:ext>
            </p:extLst>
          </p:nvPr>
        </p:nvGraphicFramePr>
        <p:xfrm>
          <a:off x="838200" y="1439056"/>
          <a:ext cx="10515600" cy="4737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96009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75E8F-CEF7-0F44-B9FE-4EE50A15F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Avenir Next LT Pro" panose="020B0504020202020204" pitchFamily="34" charset="0"/>
              </a:rPr>
              <a:t>CÍLOVÉ SKUPINY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C51F4C9-237D-4652-B333-F0A1005AEA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875819"/>
              </p:ext>
            </p:extLst>
          </p:nvPr>
        </p:nvGraphicFramePr>
        <p:xfrm>
          <a:off x="838200" y="1371600"/>
          <a:ext cx="10515600" cy="4805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67405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F2D864-8115-554E-8294-CA19DF49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pPr algn="ctr"/>
            <a:r>
              <a:rPr lang="en-GB" sz="5200" b="1" dirty="0">
                <a:latin typeface="Avenir Next LT Pro" panose="020B0504020202020204" pitchFamily="34" charset="0"/>
              </a:rPr>
              <a:t>POJETÍ KAMPANĚ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6E23E07A-776F-4B32-8938-48D4A6D14D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104895"/>
              </p:ext>
            </p:extLst>
          </p:nvPr>
        </p:nvGraphicFramePr>
        <p:xfrm>
          <a:off x="838200" y="1489586"/>
          <a:ext cx="10515600" cy="4970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9492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ED58CB-4644-F94B-9BD7-ACCB0D27F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Avenir Next LT Pro" panose="020B0504020202020204" pitchFamily="34" charset="0"/>
              </a:rPr>
              <a:t>MEDIÁLNÍ ZÁSAH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A1016A-6175-8543-A466-01FAF7C8415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endParaRPr lang="cs-CZ" sz="900" dirty="0">
              <a:latin typeface="Avenir Next LT Pro" panose="020B0504020202020204" pitchFamily="34" charset="0"/>
            </a:endParaRPr>
          </a:p>
          <a:p>
            <a:r>
              <a:rPr lang="cs-CZ" dirty="0">
                <a:latin typeface="Avenir Next LT Pro" panose="020B0504020202020204" pitchFamily="34" charset="0"/>
              </a:rPr>
              <a:t>Facebook </a:t>
            </a:r>
          </a:p>
          <a:p>
            <a:r>
              <a:rPr lang="cs-CZ" dirty="0">
                <a:latin typeface="Avenir Next LT Pro" panose="020B0504020202020204" pitchFamily="34" charset="0"/>
              </a:rPr>
              <a:t>Instagram </a:t>
            </a:r>
          </a:p>
          <a:p>
            <a:r>
              <a:rPr lang="cs-CZ" dirty="0">
                <a:latin typeface="Avenir Next LT Pro" panose="020B0504020202020204" pitchFamily="34" charset="0"/>
              </a:rPr>
              <a:t>Článek v časopise ESQUIRE, fotografie na titulní stránce (květen 2021)</a:t>
            </a:r>
          </a:p>
          <a:p>
            <a:r>
              <a:rPr lang="cs-CZ" dirty="0">
                <a:latin typeface="Avenir Next LT Pro" panose="020B0504020202020204" pitchFamily="34" charset="0"/>
              </a:rPr>
              <a:t>Zviditelnění pomocí známých osobností</a:t>
            </a:r>
          </a:p>
          <a:p>
            <a:pPr lvl="1"/>
            <a:r>
              <a:rPr lang="cs-CZ" dirty="0">
                <a:latin typeface="Avenir Next LT Pro" panose="020B0504020202020204" pitchFamily="34" charset="0"/>
              </a:rPr>
              <a:t>Zuzana </a:t>
            </a:r>
            <a:r>
              <a:rPr lang="cs-CZ" dirty="0" err="1">
                <a:latin typeface="Avenir Next LT Pro" panose="020B0504020202020204" pitchFamily="34" charset="0"/>
              </a:rPr>
              <a:t>Straska</a:t>
            </a:r>
            <a:endParaRPr lang="cs-CZ" dirty="0">
              <a:latin typeface="Avenir Next LT Pro" panose="020B0504020202020204" pitchFamily="34" charset="0"/>
            </a:endParaRPr>
          </a:p>
          <a:p>
            <a:pPr lvl="1"/>
            <a:r>
              <a:rPr lang="cs-CZ" dirty="0">
                <a:latin typeface="Avenir Next LT Pro" panose="020B0504020202020204" pitchFamily="34" charset="0"/>
              </a:rPr>
              <a:t>Tereza Hodanová &amp; Jakub Strach</a:t>
            </a:r>
          </a:p>
          <a:p>
            <a:pPr lvl="1"/>
            <a:r>
              <a:rPr lang="cs-CZ" dirty="0">
                <a:latin typeface="Avenir Next LT Pro" panose="020B0504020202020204" pitchFamily="34" charset="0"/>
              </a:rPr>
              <a:t>Natálie Kotková</a:t>
            </a:r>
          </a:p>
          <a:p>
            <a:pPr lvl="1"/>
            <a:r>
              <a:rPr lang="cs-CZ" dirty="0">
                <a:latin typeface="Avenir Next LT Pro" panose="020B0504020202020204" pitchFamily="34" charset="0"/>
              </a:rPr>
              <a:t>Tamara &amp; Tomáš Klusovi</a:t>
            </a:r>
          </a:p>
          <a:p>
            <a:pPr lvl="1"/>
            <a:r>
              <a:rPr lang="cs-CZ" dirty="0">
                <a:latin typeface="Avenir Next LT Pro" panose="020B0504020202020204" pitchFamily="34" charset="0"/>
              </a:rPr>
              <a:t>Barbora </a:t>
            </a:r>
            <a:r>
              <a:rPr lang="cs-CZ" dirty="0" err="1">
                <a:latin typeface="Avenir Next LT Pro" panose="020B0504020202020204" pitchFamily="34" charset="0"/>
              </a:rPr>
              <a:t>Strýcová</a:t>
            </a:r>
            <a:endParaRPr lang="cs-CZ" dirty="0">
              <a:latin typeface="Avenir Next LT Pro" panose="020B0504020202020204" pitchFamily="34" charset="0"/>
            </a:endParaRPr>
          </a:p>
          <a:p>
            <a:pPr lvl="1"/>
            <a:r>
              <a:rPr lang="cs-CZ" dirty="0">
                <a:latin typeface="Avenir Next LT Pro" panose="020B0504020202020204" pitchFamily="34" charset="0"/>
              </a:rPr>
              <a:t>Alexandra Sedláčková</a:t>
            </a:r>
          </a:p>
          <a:p>
            <a:pPr lvl="1"/>
            <a:r>
              <a:rPr lang="cs-CZ" dirty="0">
                <a:latin typeface="Avenir Next LT Pro" panose="020B0504020202020204" pitchFamily="34" charset="0"/>
              </a:rPr>
              <a:t>Petr Havránek</a:t>
            </a:r>
          </a:p>
          <a:p>
            <a:r>
              <a:rPr lang="cs-CZ" dirty="0" err="1">
                <a:latin typeface="Avenir Next LT Pro" panose="020B0504020202020204" pitchFamily="34" charset="0"/>
              </a:rPr>
              <a:t>Designblok</a:t>
            </a:r>
            <a:r>
              <a:rPr lang="cs-CZ" dirty="0">
                <a:latin typeface="Avenir Next LT Pro" panose="020B0504020202020204" pitchFamily="34" charset="0"/>
              </a:rPr>
              <a:t>, </a:t>
            </a:r>
            <a:r>
              <a:rPr lang="cs-CZ" dirty="0" err="1">
                <a:latin typeface="Avenir Next LT Pro" panose="020B0504020202020204" pitchFamily="34" charset="0"/>
              </a:rPr>
              <a:t>Dyzajnmarket</a:t>
            </a:r>
            <a:endParaRPr lang="cs-CZ" dirty="0">
              <a:latin typeface="Avenir Next LT Pro" panose="020B050402020202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4834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CE7B7-EF79-3946-B5E9-313D35EA0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 kern="1200" dirty="0">
                <a:solidFill>
                  <a:schemeClr val="tx1"/>
                </a:solidFill>
                <a:latin typeface="Avenir Next LT Pro" panose="020B0504020202020204" pitchFamily="34" charset="0"/>
              </a:rPr>
              <a:t>SWOT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A4494AB-355E-AF45-95B4-E444877322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149767"/>
              </p:ext>
            </p:extLst>
          </p:nvPr>
        </p:nvGraphicFramePr>
        <p:xfrm>
          <a:off x="971918" y="1223778"/>
          <a:ext cx="10248163" cy="5043688"/>
        </p:xfrm>
        <a:graphic>
          <a:graphicData uri="http://schemas.openxmlformats.org/drawingml/2006/table">
            <a:tbl>
              <a:tblPr firstRow="1" firstCol="1"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4970380">
                  <a:extLst>
                    <a:ext uri="{9D8B030D-6E8A-4147-A177-3AD203B41FA5}">
                      <a16:colId xmlns:a16="http://schemas.microsoft.com/office/drawing/2014/main" val="3878851763"/>
                    </a:ext>
                  </a:extLst>
                </a:gridCol>
                <a:gridCol w="5277783">
                  <a:extLst>
                    <a:ext uri="{9D8B030D-6E8A-4147-A177-3AD203B41FA5}">
                      <a16:colId xmlns:a16="http://schemas.microsoft.com/office/drawing/2014/main" val="4134262313"/>
                    </a:ext>
                  </a:extLst>
                </a:gridCol>
              </a:tblGrid>
              <a:tr h="27435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cap="none" spc="0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 pitchFamily="34" charset="0"/>
                        </a:rPr>
                        <a:t>SILNÉ STRÁNKY: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buFont typeface="Wingdings" pitchFamily="2" charset="2"/>
                        <a:buChar char=""/>
                      </a:pPr>
                      <a:r>
                        <a:rPr lang="cs-CZ" sz="1600" b="0" cap="none" spc="0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 pitchFamily="34" charset="0"/>
                        </a:rPr>
                        <a:t>Povědomí o společnosti 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buFont typeface="Wingdings" pitchFamily="2" charset="2"/>
                        <a:buChar char=""/>
                      </a:pPr>
                      <a:r>
                        <a:rPr lang="cs-CZ" sz="1600" b="0" cap="none" spc="0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 pitchFamily="34" charset="0"/>
                        </a:rPr>
                        <a:t>Internetová komunita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buFont typeface="Wingdings" pitchFamily="2" charset="2"/>
                        <a:buChar char=""/>
                      </a:pPr>
                      <a:r>
                        <a:rPr lang="cs-CZ" sz="1600" b="0" cap="none" spc="0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 pitchFamily="34" charset="0"/>
                        </a:rPr>
                        <a:t>Kvalitní suroviny 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buFont typeface="Wingdings" pitchFamily="2" charset="2"/>
                        <a:buChar char=""/>
                      </a:pPr>
                      <a:r>
                        <a:rPr lang="cs-CZ" sz="1600" b="0" cap="none" spc="0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 pitchFamily="34" charset="0"/>
                        </a:rPr>
                        <a:t>Česká výroba 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Wingdings" pitchFamily="2" charset="2"/>
                        <a:buChar char=""/>
                      </a:pPr>
                      <a:r>
                        <a:rPr lang="cs-CZ" sz="1600" b="0" cap="none" spc="0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 pitchFamily="34" charset="0"/>
                        </a:rPr>
                        <a:t>Široké produktové portfolio </a:t>
                      </a:r>
                      <a:endParaRPr lang="cs-CZ" sz="1600" b="0" cap="none" spc="0" dirty="0">
                        <a:solidFill>
                          <a:schemeClr val="bg1"/>
                        </a:solidFill>
                        <a:effectLst/>
                        <a:latin typeface="Avenir Next LT Pro" panose="020B05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7277" marR="67660" marT="90213" marB="90213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cap="none" spc="0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 pitchFamily="34" charset="0"/>
                        </a:rPr>
                        <a:t>SLABÉ STRÁNKY: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Font typeface="Wingdings" pitchFamily="2" charset="2"/>
                        <a:buChar char=""/>
                      </a:pPr>
                      <a:r>
                        <a:rPr lang="cs-CZ" sz="1600" b="0" cap="none" spc="0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 pitchFamily="34" charset="0"/>
                        </a:rPr>
                        <a:t>Cena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Font typeface="Wingdings" pitchFamily="2" charset="2"/>
                        <a:buChar char=""/>
                      </a:pPr>
                      <a:r>
                        <a:rPr lang="cs-CZ" sz="1600" b="0" cap="none" spc="0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 pitchFamily="34" charset="0"/>
                        </a:rPr>
                        <a:t>Nerozšířenost v jiných zemích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Font typeface="Wingdings" pitchFamily="2" charset="2"/>
                        <a:buChar char=""/>
                      </a:pPr>
                      <a:r>
                        <a:rPr lang="cs-CZ" sz="1600" b="0" cap="none" spc="0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 pitchFamily="34" charset="0"/>
                        </a:rPr>
                        <a:t>Extravagance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Font typeface="Wingdings" pitchFamily="2" charset="2"/>
                        <a:buChar char=""/>
                      </a:pPr>
                      <a:r>
                        <a:rPr lang="cs-CZ" sz="1600" b="0" cap="none" spc="0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 pitchFamily="34" charset="0"/>
                        </a:rPr>
                        <a:t>Neschopnost přesvědčit potencionální zákazníky o potřebnosti produktu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Wingdings" pitchFamily="2" charset="2"/>
                        <a:buChar char=""/>
                      </a:pPr>
                      <a:r>
                        <a:rPr lang="cs-CZ" sz="1600" b="0" cap="none" spc="0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 pitchFamily="34" charset="0"/>
                        </a:rPr>
                        <a:t>Nepovědomí o značce mezi širokou veřejností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cap="none" spc="0" dirty="0">
                          <a:solidFill>
                            <a:schemeClr val="bg1"/>
                          </a:solidFill>
                          <a:effectLst/>
                          <a:latin typeface="Avenir Next LT Pro" panose="020B0504020202020204" pitchFamily="34" charset="0"/>
                        </a:rPr>
                        <a:t> </a:t>
                      </a:r>
                      <a:endParaRPr lang="cs-CZ" sz="1400" b="0" cap="none" spc="0" dirty="0">
                        <a:solidFill>
                          <a:schemeClr val="bg1"/>
                        </a:solidFill>
                        <a:effectLst/>
                        <a:latin typeface="Avenir Next LT Pro" panose="020B05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7277" marR="67660" marT="90213" marB="90213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007727"/>
                  </a:ext>
                </a:extLst>
              </a:tr>
              <a:tr h="2300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cap="none" spc="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</a:rPr>
                        <a:t>PŘÍLEŽITOSTI: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Font typeface="Wingdings" pitchFamily="2" charset="2"/>
                        <a:buChar char=""/>
                      </a:pPr>
                      <a:r>
                        <a:rPr lang="cs-CZ" sz="1600" b="0" cap="none" spc="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</a:rPr>
                        <a:t>Trend obliby komunit na internetu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Font typeface="Wingdings" pitchFamily="2" charset="2"/>
                        <a:buChar char=""/>
                      </a:pPr>
                      <a:r>
                        <a:rPr lang="cs-CZ" sz="1600" b="0" cap="none" spc="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</a:rPr>
                        <a:t>Trend sledovanosti </a:t>
                      </a:r>
                      <a:r>
                        <a:rPr lang="cs-CZ" sz="1600" b="0" cap="none" spc="0" dirty="0" err="1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</a:rPr>
                        <a:t>influencerů</a:t>
                      </a:r>
                      <a:r>
                        <a:rPr lang="cs-CZ" sz="1600" b="0" cap="none" spc="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</a:rPr>
                        <a:t> u exkluzivního zboží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Font typeface="Wingdings" pitchFamily="2" charset="2"/>
                        <a:buChar char=""/>
                      </a:pPr>
                      <a:r>
                        <a:rPr lang="cs-CZ" sz="1600" b="0" cap="none" spc="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</a:rPr>
                        <a:t>Brilianty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Wingdings" pitchFamily="2" charset="2"/>
                        <a:buChar char=""/>
                      </a:pPr>
                      <a:r>
                        <a:rPr lang="cs-CZ" sz="1600" b="0" cap="none" spc="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</a:rPr>
                        <a:t>Novodobé módní trendy</a:t>
                      </a:r>
                    </a:p>
                  </a:txBody>
                  <a:tcPr marL="117277" marR="67660" marT="90213" marB="90213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cap="none" spc="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</a:rPr>
                        <a:t>HROZBY: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Font typeface="Wingdings" pitchFamily="2" charset="2"/>
                        <a:buChar char=""/>
                      </a:pPr>
                      <a:r>
                        <a:rPr lang="cs-CZ" sz="1600" cap="none" spc="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</a:rPr>
                        <a:t>Uzavřené obchody z důvodu koronavirové krize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Font typeface="Wingdings" pitchFamily="2" charset="2"/>
                        <a:buChar char=""/>
                      </a:pPr>
                      <a:r>
                        <a:rPr lang="cs-CZ" sz="1600" cap="none" spc="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</a:rPr>
                        <a:t>Nezaměstnanost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Font typeface="Wingdings" pitchFamily="2" charset="2"/>
                        <a:buChar char=""/>
                      </a:pPr>
                      <a:r>
                        <a:rPr lang="cs-CZ" sz="1600" cap="none" spc="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</a:rPr>
                        <a:t>Zákaz využívání perel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Wingdings" pitchFamily="2" charset="2"/>
                        <a:buChar char=""/>
                      </a:pPr>
                      <a:r>
                        <a:rPr lang="cs-CZ" sz="1600" cap="none" spc="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</a:rPr>
                        <a:t>Komerční značky </a:t>
                      </a:r>
                    </a:p>
                  </a:txBody>
                  <a:tcPr marL="117277" marR="67660" marT="90213" marB="9021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940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8675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749</Words>
  <Application>Microsoft Macintosh PowerPoint</Application>
  <PresentationFormat>Širokoúhlá obrazovka</PresentationFormat>
  <Paragraphs>147</Paragraphs>
  <Slides>16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Avenir Next LT Pro</vt:lpstr>
      <vt:lpstr>Calibri</vt:lpstr>
      <vt:lpstr>Calibri Light</vt:lpstr>
      <vt:lpstr>Wingdings</vt:lpstr>
      <vt:lpstr>Motiv Office</vt:lpstr>
      <vt:lpstr>MEDIÁLNÍ PLÁN</vt:lpstr>
      <vt:lpstr>KOMUNIKACE</vt:lpstr>
      <vt:lpstr>Novinky co přinesl COVID-19</vt:lpstr>
      <vt:lpstr>CÍL KOMUNIKAČNÍ KAMPANĚ</vt:lpstr>
      <vt:lpstr>CÍLOVÉ SKUPINY</vt:lpstr>
      <vt:lpstr>CÍLOVÉ SKUPINY</vt:lpstr>
      <vt:lpstr>POJETÍ KAMPANĚ</vt:lpstr>
      <vt:lpstr>MEDIÁLNÍ ZÁSAH</vt:lpstr>
      <vt:lpstr>SWOT</vt:lpstr>
      <vt:lpstr>Prezentace aplikace PowerPoint</vt:lpstr>
      <vt:lpstr>MEDIÁLNÍ PLÁN</vt:lpstr>
      <vt:lpstr>SMART CÍL</vt:lpstr>
      <vt:lpstr>NÁKLADY NA KAMPAŇ</vt:lpstr>
      <vt:lpstr>VYHODNOCENÍ</vt:lpstr>
      <vt:lpstr>ZDROJE </vt:lpstr>
      <vt:lpstr>DĚKUJEME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MEDIÁLNÍ PLÁN</dc:title>
  <dc:creator>Nela Štěpánová</dc:creator>
  <cp:lastModifiedBy>Nela Štěpánová</cp:lastModifiedBy>
  <cp:revision>18</cp:revision>
  <dcterms:created xsi:type="dcterms:W3CDTF">2021-05-02T18:56:50Z</dcterms:created>
  <dcterms:modified xsi:type="dcterms:W3CDTF">2021-05-03T18:57:16Z</dcterms:modified>
</cp:coreProperties>
</file>