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7.png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7.png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AE9B7-2B1C-4CAF-962A-A8C3FB40009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001132-3642-41D8-9A78-23F75B1BDB7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Sociální sítě (FB </a:t>
          </a:r>
          <a:r>
            <a:rPr lang="cs-CZ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2343 sledujících 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, Instagram </a:t>
          </a:r>
          <a:r>
            <a:rPr lang="cs-CZ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421 sledujících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Youtube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421 sledujících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5E3F9-D160-4D85-85DB-469ACFC9EF54}" type="parTrans" cxnId="{5F52B6A9-4417-4592-9283-D73048DB49F5}">
      <dgm:prSet/>
      <dgm:spPr/>
      <dgm:t>
        <a:bodyPr/>
        <a:lstStyle/>
        <a:p>
          <a:endParaRPr lang="en-US"/>
        </a:p>
      </dgm:t>
    </dgm:pt>
    <dgm:pt modelId="{8D1EEF95-8CC5-45BC-927A-BF7F8ECB1CF1}" type="sibTrans" cxnId="{5F52B6A9-4417-4592-9283-D73048DB49F5}">
      <dgm:prSet/>
      <dgm:spPr/>
      <dgm:t>
        <a:bodyPr/>
        <a:lstStyle/>
        <a:p>
          <a:endParaRPr lang="en-US"/>
        </a:p>
      </dgm:t>
    </dgm:pt>
    <dgm:pt modelId="{D8A6B694-8E44-400E-9911-703B8E3D017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Media – rozhlasové vysílání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A223E-E3A3-45AA-86BF-9AB31B4B626E}" type="parTrans" cxnId="{DC7AD299-697F-47D9-8656-50C7E1F15524}">
      <dgm:prSet/>
      <dgm:spPr/>
      <dgm:t>
        <a:bodyPr/>
        <a:lstStyle/>
        <a:p>
          <a:endParaRPr lang="en-US"/>
        </a:p>
      </dgm:t>
    </dgm:pt>
    <dgm:pt modelId="{4308CDE6-79BE-40E7-9D1C-62B3798B0677}" type="sibTrans" cxnId="{DC7AD299-697F-47D9-8656-50C7E1F15524}">
      <dgm:prSet/>
      <dgm:spPr/>
      <dgm:t>
        <a:bodyPr/>
        <a:lstStyle/>
        <a:p>
          <a:endParaRPr lang="en-US"/>
        </a:p>
      </dgm:t>
    </dgm:pt>
    <dgm:pt modelId="{74DFD3D3-87DC-4950-805A-040D2724531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Spolupráce s </a:t>
          </a:r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Regiojet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F3E4C-5A10-47C1-9065-C17A32A8313E}" type="parTrans" cxnId="{54B87719-A078-4903-BC4F-A140E439C269}">
      <dgm:prSet/>
      <dgm:spPr/>
      <dgm:t>
        <a:bodyPr/>
        <a:lstStyle/>
        <a:p>
          <a:endParaRPr lang="en-US"/>
        </a:p>
      </dgm:t>
    </dgm:pt>
    <dgm:pt modelId="{99874084-3896-403C-9874-15F4E94D99D5}" type="sibTrans" cxnId="{54B87719-A078-4903-BC4F-A140E439C269}">
      <dgm:prSet/>
      <dgm:spPr/>
      <dgm:t>
        <a:bodyPr/>
        <a:lstStyle/>
        <a:p>
          <a:endParaRPr lang="en-US"/>
        </a:p>
      </dgm:t>
    </dgm:pt>
    <dgm:pt modelId="{61FC7225-D67D-476C-A588-52DFCD8BE2C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Novinové články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EEA12-DB71-431F-853E-51C4F7417550}" type="parTrans" cxnId="{DDDC8163-4088-497D-A4CC-17A515F60DAD}">
      <dgm:prSet/>
      <dgm:spPr/>
      <dgm:t>
        <a:bodyPr/>
        <a:lstStyle/>
        <a:p>
          <a:endParaRPr lang="en-US"/>
        </a:p>
      </dgm:t>
    </dgm:pt>
    <dgm:pt modelId="{C5D6B42F-1BE0-49A9-B4EB-6B0EF655375A}" type="sibTrans" cxnId="{DDDC8163-4088-497D-A4CC-17A515F60DAD}">
      <dgm:prSet/>
      <dgm:spPr/>
      <dgm:t>
        <a:bodyPr/>
        <a:lstStyle/>
        <a:p>
          <a:endParaRPr lang="en-US"/>
        </a:p>
      </dgm:t>
    </dgm:pt>
    <dgm:pt modelId="{66843246-C8FB-4B48-B5DE-4024E9CC0DAE}" type="pres">
      <dgm:prSet presAssocID="{D0EAE9B7-2B1C-4CAF-962A-A8C3FB400090}" presName="root" presStyleCnt="0">
        <dgm:presLayoutVars>
          <dgm:dir/>
          <dgm:resizeHandles val="exact"/>
        </dgm:presLayoutVars>
      </dgm:prSet>
      <dgm:spPr/>
    </dgm:pt>
    <dgm:pt modelId="{79D0F691-1BFD-43EC-916D-69706FE0B0B6}" type="pres">
      <dgm:prSet presAssocID="{A1001132-3642-41D8-9A78-23F75B1BDB7E}" presName="compNode" presStyleCnt="0"/>
      <dgm:spPr/>
    </dgm:pt>
    <dgm:pt modelId="{00BBAA4E-B53D-43B2-BE3B-DCCEAFFA1D07}" type="pres">
      <dgm:prSet presAssocID="{A1001132-3642-41D8-9A78-23F75B1BDB7E}" presName="bgRect" presStyleLbl="bgShp" presStyleIdx="0" presStyleCnt="4"/>
      <dgm:spPr/>
    </dgm:pt>
    <dgm:pt modelId="{2C46A2B6-62B2-411C-9D8E-B292FCD5D941}" type="pres">
      <dgm:prSet presAssocID="{A1001132-3642-41D8-9A78-23F75B1BDB7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D3584392-D1A7-4200-970D-C45AD925F592}" type="pres">
      <dgm:prSet presAssocID="{A1001132-3642-41D8-9A78-23F75B1BDB7E}" presName="spaceRect" presStyleCnt="0"/>
      <dgm:spPr/>
    </dgm:pt>
    <dgm:pt modelId="{C1684A75-CE4B-403D-AF64-594DB4B10472}" type="pres">
      <dgm:prSet presAssocID="{A1001132-3642-41D8-9A78-23F75B1BDB7E}" presName="parTx" presStyleLbl="revTx" presStyleIdx="0" presStyleCnt="4">
        <dgm:presLayoutVars>
          <dgm:chMax val="0"/>
          <dgm:chPref val="0"/>
        </dgm:presLayoutVars>
      </dgm:prSet>
      <dgm:spPr/>
    </dgm:pt>
    <dgm:pt modelId="{FF5C26F0-A800-478D-8074-8F550A803176}" type="pres">
      <dgm:prSet presAssocID="{8D1EEF95-8CC5-45BC-927A-BF7F8ECB1CF1}" presName="sibTrans" presStyleCnt="0"/>
      <dgm:spPr/>
    </dgm:pt>
    <dgm:pt modelId="{F57A30A8-5A28-4458-AC3F-3309085EA28A}" type="pres">
      <dgm:prSet presAssocID="{D8A6B694-8E44-400E-9911-703B8E3D017B}" presName="compNode" presStyleCnt="0"/>
      <dgm:spPr/>
    </dgm:pt>
    <dgm:pt modelId="{3DB2FAA2-2573-4D32-B1CC-B8635ED8A7BA}" type="pres">
      <dgm:prSet presAssocID="{D8A6B694-8E44-400E-9911-703B8E3D017B}" presName="bgRect" presStyleLbl="bgShp" presStyleIdx="1" presStyleCnt="4"/>
      <dgm:spPr/>
    </dgm:pt>
    <dgm:pt modelId="{4EC68C89-5142-4583-AD2A-94B7DEAE26E3}" type="pres">
      <dgm:prSet presAssocID="{D8A6B694-8E44-400E-9911-703B8E3D01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0C3DF20F-8DD4-4270-8E0A-CCE3C61ACF06}" type="pres">
      <dgm:prSet presAssocID="{D8A6B694-8E44-400E-9911-703B8E3D017B}" presName="spaceRect" presStyleCnt="0"/>
      <dgm:spPr/>
    </dgm:pt>
    <dgm:pt modelId="{9C25E857-9AC1-4286-BA0E-BB6268317BDF}" type="pres">
      <dgm:prSet presAssocID="{D8A6B694-8E44-400E-9911-703B8E3D017B}" presName="parTx" presStyleLbl="revTx" presStyleIdx="1" presStyleCnt="4">
        <dgm:presLayoutVars>
          <dgm:chMax val="0"/>
          <dgm:chPref val="0"/>
        </dgm:presLayoutVars>
      </dgm:prSet>
      <dgm:spPr/>
    </dgm:pt>
    <dgm:pt modelId="{58A1ECFC-3185-4D31-999F-73F43D3DFC57}" type="pres">
      <dgm:prSet presAssocID="{4308CDE6-79BE-40E7-9D1C-62B3798B0677}" presName="sibTrans" presStyleCnt="0"/>
      <dgm:spPr/>
    </dgm:pt>
    <dgm:pt modelId="{66DEA93B-7589-4F37-BF30-AC4AB4783C59}" type="pres">
      <dgm:prSet presAssocID="{74DFD3D3-87DC-4950-805A-040D27245318}" presName="compNode" presStyleCnt="0"/>
      <dgm:spPr/>
    </dgm:pt>
    <dgm:pt modelId="{E3DC6CDF-6E72-405A-BC9F-3A8F60CBD9F8}" type="pres">
      <dgm:prSet presAssocID="{74DFD3D3-87DC-4950-805A-040D27245318}" presName="bgRect" presStyleLbl="bgShp" presStyleIdx="2" presStyleCnt="4" custLinFactNeighborX="-2332"/>
      <dgm:spPr/>
    </dgm:pt>
    <dgm:pt modelId="{C2ACA47B-5897-430C-AFA2-7F6867646AB9}" type="pres">
      <dgm:prSet presAssocID="{74DFD3D3-87DC-4950-805A-040D2724531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CBD9828-CC6D-40DD-B83E-2CCAE6B80FA3}" type="pres">
      <dgm:prSet presAssocID="{74DFD3D3-87DC-4950-805A-040D27245318}" presName="spaceRect" presStyleCnt="0"/>
      <dgm:spPr/>
    </dgm:pt>
    <dgm:pt modelId="{D5A1D0CE-E33A-4B2D-A95A-05C46ED96893}" type="pres">
      <dgm:prSet presAssocID="{74DFD3D3-87DC-4950-805A-040D27245318}" presName="parTx" presStyleLbl="revTx" presStyleIdx="2" presStyleCnt="4">
        <dgm:presLayoutVars>
          <dgm:chMax val="0"/>
          <dgm:chPref val="0"/>
        </dgm:presLayoutVars>
      </dgm:prSet>
      <dgm:spPr/>
    </dgm:pt>
    <dgm:pt modelId="{9EDD20A1-F39C-4764-BDF6-1426B0048B67}" type="pres">
      <dgm:prSet presAssocID="{99874084-3896-403C-9874-15F4E94D99D5}" presName="sibTrans" presStyleCnt="0"/>
      <dgm:spPr/>
    </dgm:pt>
    <dgm:pt modelId="{CD6CB84D-2D30-4E4C-9C22-B832D9B3E4B4}" type="pres">
      <dgm:prSet presAssocID="{61FC7225-D67D-476C-A588-52DFCD8BE2C0}" presName="compNode" presStyleCnt="0"/>
      <dgm:spPr/>
    </dgm:pt>
    <dgm:pt modelId="{D9F273F5-9A04-4F24-BB78-45B756931116}" type="pres">
      <dgm:prSet presAssocID="{61FC7225-D67D-476C-A588-52DFCD8BE2C0}" presName="bgRect" presStyleLbl="bgShp" presStyleIdx="3" presStyleCnt="4"/>
      <dgm:spPr/>
    </dgm:pt>
    <dgm:pt modelId="{C851A3A7-3FE9-41FE-8F36-4B674A35B11A}" type="pres">
      <dgm:prSet presAssocID="{61FC7225-D67D-476C-A588-52DFCD8BE2C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005C964F-90BE-4AD5-B818-24B48D30E224}" type="pres">
      <dgm:prSet presAssocID="{61FC7225-D67D-476C-A588-52DFCD8BE2C0}" presName="spaceRect" presStyleCnt="0"/>
      <dgm:spPr/>
    </dgm:pt>
    <dgm:pt modelId="{7B4317FE-7F58-40DC-A953-31F2AB47A44E}" type="pres">
      <dgm:prSet presAssocID="{61FC7225-D67D-476C-A588-52DFCD8BE2C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4B87719-A078-4903-BC4F-A140E439C269}" srcId="{D0EAE9B7-2B1C-4CAF-962A-A8C3FB400090}" destId="{74DFD3D3-87DC-4950-805A-040D27245318}" srcOrd="2" destOrd="0" parTransId="{F3AF3E4C-5A10-47C1-9065-C17A32A8313E}" sibTransId="{99874084-3896-403C-9874-15F4E94D99D5}"/>
    <dgm:cxn modelId="{F11E52DA-6EEF-4416-8635-D487F40D48AD}" type="presOf" srcId="{D8A6B694-8E44-400E-9911-703B8E3D017B}" destId="{9C25E857-9AC1-4286-BA0E-BB6268317BDF}" srcOrd="0" destOrd="0" presId="urn:microsoft.com/office/officeart/2018/2/layout/IconVerticalSolidList"/>
    <dgm:cxn modelId="{ACCB86BA-2614-43A4-8F3A-B336EEFA3C34}" type="presOf" srcId="{61FC7225-D67D-476C-A588-52DFCD8BE2C0}" destId="{7B4317FE-7F58-40DC-A953-31F2AB47A44E}" srcOrd="0" destOrd="0" presId="urn:microsoft.com/office/officeart/2018/2/layout/IconVerticalSolidList"/>
    <dgm:cxn modelId="{DDDC8163-4088-497D-A4CC-17A515F60DAD}" srcId="{D0EAE9B7-2B1C-4CAF-962A-A8C3FB400090}" destId="{61FC7225-D67D-476C-A588-52DFCD8BE2C0}" srcOrd="3" destOrd="0" parTransId="{807EEA12-DB71-431F-853E-51C4F7417550}" sibTransId="{C5D6B42F-1BE0-49A9-B4EB-6B0EF655375A}"/>
    <dgm:cxn modelId="{1A14C1EC-B326-4D75-B6DA-FC6A217DF465}" type="presOf" srcId="{D0EAE9B7-2B1C-4CAF-962A-A8C3FB400090}" destId="{66843246-C8FB-4B48-B5DE-4024E9CC0DAE}" srcOrd="0" destOrd="0" presId="urn:microsoft.com/office/officeart/2018/2/layout/IconVerticalSolidList"/>
    <dgm:cxn modelId="{DC7AD299-697F-47D9-8656-50C7E1F15524}" srcId="{D0EAE9B7-2B1C-4CAF-962A-A8C3FB400090}" destId="{D8A6B694-8E44-400E-9911-703B8E3D017B}" srcOrd="1" destOrd="0" parTransId="{A76A223E-E3A3-45AA-86BF-9AB31B4B626E}" sibTransId="{4308CDE6-79BE-40E7-9D1C-62B3798B0677}"/>
    <dgm:cxn modelId="{93F3148B-6C50-4811-8B7F-22EBB0D98D32}" type="presOf" srcId="{74DFD3D3-87DC-4950-805A-040D27245318}" destId="{D5A1D0CE-E33A-4B2D-A95A-05C46ED96893}" srcOrd="0" destOrd="0" presId="urn:microsoft.com/office/officeart/2018/2/layout/IconVerticalSolidList"/>
    <dgm:cxn modelId="{BC0D1D8B-B3DA-4298-9C5D-6F41E93EFB25}" type="presOf" srcId="{A1001132-3642-41D8-9A78-23F75B1BDB7E}" destId="{C1684A75-CE4B-403D-AF64-594DB4B10472}" srcOrd="0" destOrd="0" presId="urn:microsoft.com/office/officeart/2018/2/layout/IconVerticalSolidList"/>
    <dgm:cxn modelId="{5F52B6A9-4417-4592-9283-D73048DB49F5}" srcId="{D0EAE9B7-2B1C-4CAF-962A-A8C3FB400090}" destId="{A1001132-3642-41D8-9A78-23F75B1BDB7E}" srcOrd="0" destOrd="0" parTransId="{0175E3F9-D160-4D85-85DB-469ACFC9EF54}" sibTransId="{8D1EEF95-8CC5-45BC-927A-BF7F8ECB1CF1}"/>
    <dgm:cxn modelId="{7DA96FAF-BDB8-4639-AA19-AFA0E04E9020}" type="presParOf" srcId="{66843246-C8FB-4B48-B5DE-4024E9CC0DAE}" destId="{79D0F691-1BFD-43EC-916D-69706FE0B0B6}" srcOrd="0" destOrd="0" presId="urn:microsoft.com/office/officeart/2018/2/layout/IconVerticalSolidList"/>
    <dgm:cxn modelId="{F25F6C3B-01C1-40C8-9C43-F38260816119}" type="presParOf" srcId="{79D0F691-1BFD-43EC-916D-69706FE0B0B6}" destId="{00BBAA4E-B53D-43B2-BE3B-DCCEAFFA1D07}" srcOrd="0" destOrd="0" presId="urn:microsoft.com/office/officeart/2018/2/layout/IconVerticalSolidList"/>
    <dgm:cxn modelId="{63DC8ECB-EBCB-4803-AAFB-FFC6476BDDF6}" type="presParOf" srcId="{79D0F691-1BFD-43EC-916D-69706FE0B0B6}" destId="{2C46A2B6-62B2-411C-9D8E-B292FCD5D941}" srcOrd="1" destOrd="0" presId="urn:microsoft.com/office/officeart/2018/2/layout/IconVerticalSolidList"/>
    <dgm:cxn modelId="{6E977A62-49D1-4E6A-A8DB-132324272066}" type="presParOf" srcId="{79D0F691-1BFD-43EC-916D-69706FE0B0B6}" destId="{D3584392-D1A7-4200-970D-C45AD925F592}" srcOrd="2" destOrd="0" presId="urn:microsoft.com/office/officeart/2018/2/layout/IconVerticalSolidList"/>
    <dgm:cxn modelId="{0EBDDB27-25A7-4296-950B-240DC23D6C76}" type="presParOf" srcId="{79D0F691-1BFD-43EC-916D-69706FE0B0B6}" destId="{C1684A75-CE4B-403D-AF64-594DB4B10472}" srcOrd="3" destOrd="0" presId="urn:microsoft.com/office/officeart/2018/2/layout/IconVerticalSolidList"/>
    <dgm:cxn modelId="{E97B8957-D116-492F-AD51-8969154BB8AB}" type="presParOf" srcId="{66843246-C8FB-4B48-B5DE-4024E9CC0DAE}" destId="{FF5C26F0-A800-478D-8074-8F550A803176}" srcOrd="1" destOrd="0" presId="urn:microsoft.com/office/officeart/2018/2/layout/IconVerticalSolidList"/>
    <dgm:cxn modelId="{4C9F849B-525B-4458-9249-150AF10B464C}" type="presParOf" srcId="{66843246-C8FB-4B48-B5DE-4024E9CC0DAE}" destId="{F57A30A8-5A28-4458-AC3F-3309085EA28A}" srcOrd="2" destOrd="0" presId="urn:microsoft.com/office/officeart/2018/2/layout/IconVerticalSolidList"/>
    <dgm:cxn modelId="{695EB9D7-E873-4E9A-9B38-B8EABB9661F1}" type="presParOf" srcId="{F57A30A8-5A28-4458-AC3F-3309085EA28A}" destId="{3DB2FAA2-2573-4D32-B1CC-B8635ED8A7BA}" srcOrd="0" destOrd="0" presId="urn:microsoft.com/office/officeart/2018/2/layout/IconVerticalSolidList"/>
    <dgm:cxn modelId="{93F3B047-9098-425F-BA5F-229364D4CF24}" type="presParOf" srcId="{F57A30A8-5A28-4458-AC3F-3309085EA28A}" destId="{4EC68C89-5142-4583-AD2A-94B7DEAE26E3}" srcOrd="1" destOrd="0" presId="urn:microsoft.com/office/officeart/2018/2/layout/IconVerticalSolidList"/>
    <dgm:cxn modelId="{E31CB69C-A257-46FF-9F40-354F69429B8F}" type="presParOf" srcId="{F57A30A8-5A28-4458-AC3F-3309085EA28A}" destId="{0C3DF20F-8DD4-4270-8E0A-CCE3C61ACF06}" srcOrd="2" destOrd="0" presId="urn:microsoft.com/office/officeart/2018/2/layout/IconVerticalSolidList"/>
    <dgm:cxn modelId="{37F8E46D-B0F1-4DCA-A76E-8B4A643F019E}" type="presParOf" srcId="{F57A30A8-5A28-4458-AC3F-3309085EA28A}" destId="{9C25E857-9AC1-4286-BA0E-BB6268317BDF}" srcOrd="3" destOrd="0" presId="urn:microsoft.com/office/officeart/2018/2/layout/IconVerticalSolidList"/>
    <dgm:cxn modelId="{1D0CEC4C-A130-4C56-8D0A-6F423345B705}" type="presParOf" srcId="{66843246-C8FB-4B48-B5DE-4024E9CC0DAE}" destId="{58A1ECFC-3185-4D31-999F-73F43D3DFC57}" srcOrd="3" destOrd="0" presId="urn:microsoft.com/office/officeart/2018/2/layout/IconVerticalSolidList"/>
    <dgm:cxn modelId="{CDB62FAE-7420-4996-814B-5D2D5CF93629}" type="presParOf" srcId="{66843246-C8FB-4B48-B5DE-4024E9CC0DAE}" destId="{66DEA93B-7589-4F37-BF30-AC4AB4783C59}" srcOrd="4" destOrd="0" presId="urn:microsoft.com/office/officeart/2018/2/layout/IconVerticalSolidList"/>
    <dgm:cxn modelId="{1C8DDBEA-2F0D-4615-93D4-01571DA5CCDF}" type="presParOf" srcId="{66DEA93B-7589-4F37-BF30-AC4AB4783C59}" destId="{E3DC6CDF-6E72-405A-BC9F-3A8F60CBD9F8}" srcOrd="0" destOrd="0" presId="urn:microsoft.com/office/officeart/2018/2/layout/IconVerticalSolidList"/>
    <dgm:cxn modelId="{0385DBAB-5B56-45C4-9F47-BCAE8B27B58B}" type="presParOf" srcId="{66DEA93B-7589-4F37-BF30-AC4AB4783C59}" destId="{C2ACA47B-5897-430C-AFA2-7F6867646AB9}" srcOrd="1" destOrd="0" presId="urn:microsoft.com/office/officeart/2018/2/layout/IconVerticalSolidList"/>
    <dgm:cxn modelId="{DB119F61-9E77-49B2-9157-41ED2CD26A1F}" type="presParOf" srcId="{66DEA93B-7589-4F37-BF30-AC4AB4783C59}" destId="{3CBD9828-CC6D-40DD-B83E-2CCAE6B80FA3}" srcOrd="2" destOrd="0" presId="urn:microsoft.com/office/officeart/2018/2/layout/IconVerticalSolidList"/>
    <dgm:cxn modelId="{B39D503A-2F08-42E9-922E-15CBF316C33C}" type="presParOf" srcId="{66DEA93B-7589-4F37-BF30-AC4AB4783C59}" destId="{D5A1D0CE-E33A-4B2D-A95A-05C46ED96893}" srcOrd="3" destOrd="0" presId="urn:microsoft.com/office/officeart/2018/2/layout/IconVerticalSolidList"/>
    <dgm:cxn modelId="{34B30DA8-FCF3-49B5-83D4-569452BB7EF8}" type="presParOf" srcId="{66843246-C8FB-4B48-B5DE-4024E9CC0DAE}" destId="{9EDD20A1-F39C-4764-BDF6-1426B0048B67}" srcOrd="5" destOrd="0" presId="urn:microsoft.com/office/officeart/2018/2/layout/IconVerticalSolidList"/>
    <dgm:cxn modelId="{D5A6F8C2-41EC-444A-BDF1-337C67A70D93}" type="presParOf" srcId="{66843246-C8FB-4B48-B5DE-4024E9CC0DAE}" destId="{CD6CB84D-2D30-4E4C-9C22-B832D9B3E4B4}" srcOrd="6" destOrd="0" presId="urn:microsoft.com/office/officeart/2018/2/layout/IconVerticalSolidList"/>
    <dgm:cxn modelId="{5CE03598-32CE-4F58-8B8B-427272F24CB5}" type="presParOf" srcId="{CD6CB84D-2D30-4E4C-9C22-B832D9B3E4B4}" destId="{D9F273F5-9A04-4F24-BB78-45B756931116}" srcOrd="0" destOrd="0" presId="urn:microsoft.com/office/officeart/2018/2/layout/IconVerticalSolidList"/>
    <dgm:cxn modelId="{E030B800-E774-4987-A441-8E5F1555411B}" type="presParOf" srcId="{CD6CB84D-2D30-4E4C-9C22-B832D9B3E4B4}" destId="{C851A3A7-3FE9-41FE-8F36-4B674A35B11A}" srcOrd="1" destOrd="0" presId="urn:microsoft.com/office/officeart/2018/2/layout/IconVerticalSolidList"/>
    <dgm:cxn modelId="{43A1915F-8922-4297-BC4A-CD151B1436DC}" type="presParOf" srcId="{CD6CB84D-2D30-4E4C-9C22-B832D9B3E4B4}" destId="{005C964F-90BE-4AD5-B818-24B48D30E224}" srcOrd="2" destOrd="0" presId="urn:microsoft.com/office/officeart/2018/2/layout/IconVerticalSolidList"/>
    <dgm:cxn modelId="{C1099C87-D458-4DC8-B33A-67FE0FE9A122}" type="presParOf" srcId="{CD6CB84D-2D30-4E4C-9C22-B832D9B3E4B4}" destId="{7B4317FE-7F58-40DC-A953-31F2AB47A4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8C261-582F-4896-A803-B4BFD673BA24}" type="doc">
      <dgm:prSet loTypeId="urn:microsoft.com/office/officeart/2005/8/layout/matrix2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76A3E2F8-3007-45BA-855E-6F00BD41F2A7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cs-CZ" sz="1400" b="1" i="0" u="none" dirty="0">
              <a:solidFill>
                <a:schemeClr val="accent2"/>
              </a:solidFill>
            </a:rPr>
            <a:t>Profesionální muzikanti, absolventi Konzervatoře Jaroslava Ježka, Pražské konzervatoře a HAMU</a:t>
          </a:r>
        </a:p>
        <a:p>
          <a:pPr algn="l">
            <a:buFont typeface="Arial" panose="020B0604020202020204" pitchFamily="34" charset="0"/>
            <a:buChar char="•"/>
          </a:pPr>
          <a:r>
            <a:rPr lang="cs-CZ" sz="1400" b="1" i="0" u="none" dirty="0">
              <a:solidFill>
                <a:schemeClr val="accent2"/>
              </a:solidFill>
            </a:rPr>
            <a:t>Unikátní hudební nabídka</a:t>
          </a:r>
        </a:p>
        <a:p>
          <a:pPr algn="l">
            <a:buFont typeface="Arial" panose="020B0604020202020204" pitchFamily="34" charset="0"/>
            <a:buChar char="•"/>
          </a:pPr>
          <a:r>
            <a:rPr lang="es-ES" sz="1400" b="1" i="0" u="none" dirty="0">
              <a:solidFill>
                <a:schemeClr val="accent2"/>
              </a:solidFill>
            </a:rPr>
            <a:t>Vlastní hudební revue a CD</a:t>
          </a:r>
          <a:endParaRPr lang="cs-CZ" sz="1400" b="1" i="0" u="none" dirty="0">
            <a:solidFill>
              <a:schemeClr val="accent2"/>
            </a:solidFill>
          </a:endParaRPr>
        </a:p>
        <a:p>
          <a:pPr algn="l">
            <a:buFont typeface="Arial" panose="020B0604020202020204" pitchFamily="34" charset="0"/>
            <a:buChar char="•"/>
          </a:pPr>
          <a:r>
            <a:rPr lang="cs-CZ" sz="1400" b="1" i="0" u="none" dirty="0">
              <a:solidFill>
                <a:schemeClr val="accent2"/>
              </a:solidFill>
            </a:rPr>
            <a:t>Dostatečně vysoká míra propagace na sociálních sítích</a:t>
          </a:r>
        </a:p>
        <a:p>
          <a:pPr algn="l">
            <a:buFont typeface="Arial" panose="020B0604020202020204" pitchFamily="34" charset="0"/>
            <a:buChar char="•"/>
          </a:pPr>
          <a:r>
            <a:rPr lang="pl-PL" sz="1400" b="1" i="0" u="none" dirty="0">
              <a:solidFill>
                <a:schemeClr val="accent2"/>
              </a:solidFill>
            </a:rPr>
            <a:t>Spolupráce s médii a známými osobnostmi</a:t>
          </a:r>
          <a:endParaRPr lang="cs-CZ" sz="1400" b="1" dirty="0">
            <a:solidFill>
              <a:schemeClr val="accent2"/>
            </a:solidFill>
          </a:endParaRPr>
        </a:p>
      </dgm:t>
    </dgm:pt>
    <dgm:pt modelId="{11A6A0DB-4C4E-4942-89A5-04FAE6061232}" type="parTrans" cxnId="{17973DE8-95A5-4DF8-90C9-87B3E3A622D3}">
      <dgm:prSet/>
      <dgm:spPr/>
      <dgm:t>
        <a:bodyPr/>
        <a:lstStyle/>
        <a:p>
          <a:endParaRPr lang="cs-CZ"/>
        </a:p>
      </dgm:t>
    </dgm:pt>
    <dgm:pt modelId="{56B55D99-4381-4ACD-9734-A4C2922D419B}" type="sibTrans" cxnId="{17973DE8-95A5-4DF8-90C9-87B3E3A622D3}">
      <dgm:prSet/>
      <dgm:spPr/>
      <dgm:t>
        <a:bodyPr/>
        <a:lstStyle/>
        <a:p>
          <a:endParaRPr lang="cs-CZ"/>
        </a:p>
      </dgm:t>
    </dgm:pt>
    <dgm:pt modelId="{A34A08FA-EAE1-4E5F-8533-EFC01A5B0452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pt-BR" sz="1400" b="1" i="0" u="none" dirty="0">
              <a:solidFill>
                <a:schemeClr val="accent2"/>
              </a:solidFill>
            </a:rPr>
            <a:t>Malé povědomí o orchestru na úrovni republiky</a:t>
          </a:r>
          <a:endParaRPr lang="cs-CZ" sz="1400" b="1" i="0" u="none" dirty="0">
            <a:solidFill>
              <a:schemeClr val="accent2"/>
            </a:solidFill>
          </a:endParaRPr>
        </a:p>
        <a:p>
          <a:pPr algn="l">
            <a:buFont typeface="Arial" panose="020B0604020202020204" pitchFamily="34" charset="0"/>
            <a:buChar char="•"/>
          </a:pPr>
          <a:r>
            <a:rPr lang="cs-CZ" sz="1400" b="1" i="0" u="none" dirty="0">
              <a:solidFill>
                <a:schemeClr val="accent2"/>
              </a:solidFill>
            </a:rPr>
            <a:t>Nedostatek zákazníků</a:t>
          </a:r>
        </a:p>
        <a:p>
          <a:pPr algn="l">
            <a:buFont typeface="Arial" panose="020B0604020202020204" pitchFamily="34" charset="0"/>
            <a:buChar char="•"/>
          </a:pPr>
          <a:r>
            <a:rPr lang="cs-CZ" sz="1400" b="1" i="0" u="none" dirty="0">
              <a:solidFill>
                <a:schemeClr val="accent2"/>
              </a:solidFill>
            </a:rPr>
            <a:t>Nevyužívá možnosti dotačních programu a získávaní grantů </a:t>
          </a:r>
          <a:endParaRPr lang="cs-CZ" sz="1400" b="1" dirty="0">
            <a:solidFill>
              <a:schemeClr val="accent2"/>
            </a:solidFill>
          </a:endParaRPr>
        </a:p>
      </dgm:t>
    </dgm:pt>
    <dgm:pt modelId="{9018FA0E-4474-4A51-A6E5-04AEB987665D}" type="parTrans" cxnId="{77B6085A-31DC-4BA3-9148-51243F1203AB}">
      <dgm:prSet/>
      <dgm:spPr/>
      <dgm:t>
        <a:bodyPr/>
        <a:lstStyle/>
        <a:p>
          <a:endParaRPr lang="cs-CZ"/>
        </a:p>
      </dgm:t>
    </dgm:pt>
    <dgm:pt modelId="{FB750FA5-EC13-4534-8DB6-E5049939A8EE}" type="sibTrans" cxnId="{77B6085A-31DC-4BA3-9148-51243F1203AB}">
      <dgm:prSet/>
      <dgm:spPr/>
      <dgm:t>
        <a:bodyPr/>
        <a:lstStyle/>
        <a:p>
          <a:endParaRPr lang="cs-CZ"/>
        </a:p>
      </dgm:t>
    </dgm:pt>
    <dgm:pt modelId="{4425DD02-A483-4616-A0E9-018B92CA6E43}">
      <dgm:prSet phldrT="[Text]" custT="1"/>
      <dgm:spPr/>
      <dgm:t>
        <a:bodyPr/>
        <a:lstStyle/>
        <a:p>
          <a:pPr algn="l"/>
          <a:r>
            <a:rPr lang="cs-CZ" sz="1400" b="1" i="0" u="none" dirty="0">
              <a:solidFill>
                <a:schemeClr val="accent2"/>
              </a:solidFill>
            </a:rPr>
            <a:t>Možnost využití dotačních programů a získávání grantů</a:t>
          </a:r>
        </a:p>
        <a:p>
          <a:pPr algn="l"/>
          <a:r>
            <a:rPr lang="cs-CZ" sz="1400" b="1" i="0" u="none" dirty="0">
              <a:solidFill>
                <a:schemeClr val="accent2"/>
              </a:solidFill>
            </a:rPr>
            <a:t>Rostoucí zájem o koncerty a hudební festivaly</a:t>
          </a:r>
          <a:endParaRPr lang="cs-CZ" sz="1400" b="1" dirty="0">
            <a:solidFill>
              <a:schemeClr val="accent2"/>
            </a:solidFill>
          </a:endParaRPr>
        </a:p>
      </dgm:t>
    </dgm:pt>
    <dgm:pt modelId="{CFE0BE01-4CE7-4A57-B434-679C72088B7F}" type="parTrans" cxnId="{D7D7FB42-68FF-4D64-B010-440CB93242F9}">
      <dgm:prSet/>
      <dgm:spPr/>
      <dgm:t>
        <a:bodyPr/>
        <a:lstStyle/>
        <a:p>
          <a:endParaRPr lang="cs-CZ"/>
        </a:p>
      </dgm:t>
    </dgm:pt>
    <dgm:pt modelId="{D7E4F69D-2C5B-4212-A671-65F94C6BAE6E}" type="sibTrans" cxnId="{D7D7FB42-68FF-4D64-B010-440CB93242F9}">
      <dgm:prSet/>
      <dgm:spPr/>
      <dgm:t>
        <a:bodyPr/>
        <a:lstStyle/>
        <a:p>
          <a:endParaRPr lang="cs-CZ"/>
        </a:p>
      </dgm:t>
    </dgm:pt>
    <dgm:pt modelId="{9D688CF5-CA18-41B3-9596-BF332A68DF9E}">
      <dgm:prSet phldrT="[Text]" custT="1"/>
      <dgm:spPr/>
      <dgm:t>
        <a:bodyPr/>
        <a:lstStyle/>
        <a:p>
          <a:pPr algn="l"/>
          <a:r>
            <a:rPr lang="cs-CZ" sz="1400" b="1" i="0" u="none" dirty="0">
              <a:solidFill>
                <a:schemeClr val="accent2"/>
              </a:solidFill>
            </a:rPr>
            <a:t>Konkurence v odvětví v rámci celé republiky</a:t>
          </a:r>
        </a:p>
        <a:p>
          <a:pPr algn="l"/>
          <a:r>
            <a:rPr lang="cs-CZ" sz="1400" b="1" i="0" u="none" dirty="0">
              <a:solidFill>
                <a:schemeClr val="accent2"/>
              </a:solidFill>
            </a:rPr>
            <a:t>Zrušení koncertů a dalších akcí v souvislosti s nouzovým stavem</a:t>
          </a:r>
        </a:p>
        <a:p>
          <a:pPr algn="l"/>
          <a:r>
            <a:rPr lang="cs-CZ" sz="1400" b="1" i="0" u="none" dirty="0">
              <a:solidFill>
                <a:schemeClr val="accent2"/>
              </a:solidFill>
            </a:rPr>
            <a:t>Pokles příjmů potenciálních návštěvníků v souvislosti s nouzovým stavem</a:t>
          </a:r>
        </a:p>
        <a:p>
          <a:pPr algn="l"/>
          <a:r>
            <a:rPr lang="cs-CZ" sz="1400" b="1" i="0" u="none" dirty="0">
              <a:solidFill>
                <a:schemeClr val="accent2"/>
              </a:solidFill>
            </a:rPr>
            <a:t>Rozvoj </a:t>
          </a:r>
          <a:r>
            <a:rPr lang="cs-CZ" sz="1400" b="1" i="0" u="none" dirty="0" err="1">
              <a:solidFill>
                <a:schemeClr val="accent2"/>
              </a:solidFill>
            </a:rPr>
            <a:t>streamingové</a:t>
          </a:r>
          <a:r>
            <a:rPr lang="cs-CZ" sz="1400" b="1" i="0" u="none" dirty="0">
              <a:solidFill>
                <a:schemeClr val="accent2"/>
              </a:solidFill>
            </a:rPr>
            <a:t> služby</a:t>
          </a:r>
          <a:endParaRPr lang="cs-CZ" sz="1400" b="1" dirty="0">
            <a:solidFill>
              <a:schemeClr val="accent2"/>
            </a:solidFill>
          </a:endParaRPr>
        </a:p>
      </dgm:t>
    </dgm:pt>
    <dgm:pt modelId="{F6001003-36B7-4E71-98DA-261A03EDA2D6}" type="parTrans" cxnId="{AB92437C-6E80-4433-9AAB-2C3B1A077161}">
      <dgm:prSet/>
      <dgm:spPr/>
      <dgm:t>
        <a:bodyPr/>
        <a:lstStyle/>
        <a:p>
          <a:endParaRPr lang="cs-CZ"/>
        </a:p>
      </dgm:t>
    </dgm:pt>
    <dgm:pt modelId="{BBB331BC-0097-48EB-BC87-55B8DBBA86AA}" type="sibTrans" cxnId="{AB92437C-6E80-4433-9AAB-2C3B1A077161}">
      <dgm:prSet/>
      <dgm:spPr/>
      <dgm:t>
        <a:bodyPr/>
        <a:lstStyle/>
        <a:p>
          <a:endParaRPr lang="cs-CZ"/>
        </a:p>
      </dgm:t>
    </dgm:pt>
    <dgm:pt modelId="{C8143EF0-F635-43D2-8D3C-6B30D5F19D65}" type="pres">
      <dgm:prSet presAssocID="{63D8C261-582F-4896-A803-B4BFD673BA24}" presName="matrix" presStyleCnt="0">
        <dgm:presLayoutVars>
          <dgm:chMax val="1"/>
          <dgm:dir/>
          <dgm:resizeHandles val="exact"/>
        </dgm:presLayoutVars>
      </dgm:prSet>
      <dgm:spPr/>
    </dgm:pt>
    <dgm:pt modelId="{AD236B7E-144B-44A3-B747-D5B0CF601C2B}" type="pres">
      <dgm:prSet presAssocID="{63D8C261-582F-4896-A803-B4BFD673BA24}" presName="axisShape" presStyleLbl="bgShp" presStyleIdx="0" presStyleCnt="1" custLinFactNeighborY="2127"/>
      <dgm:spPr/>
    </dgm:pt>
    <dgm:pt modelId="{EADED98E-8591-421D-8167-A53062F1BA18}" type="pres">
      <dgm:prSet presAssocID="{63D8C261-582F-4896-A803-B4BFD673BA24}" presName="rect1" presStyleLbl="node1" presStyleIdx="0" presStyleCnt="4" custScaleX="210542" custScaleY="105271" custLinFactNeighborX="-60461" custLinFactNeighborY="-7434">
        <dgm:presLayoutVars>
          <dgm:chMax val="0"/>
          <dgm:chPref val="0"/>
          <dgm:bulletEnabled val="1"/>
        </dgm:presLayoutVars>
      </dgm:prSet>
      <dgm:spPr/>
    </dgm:pt>
    <dgm:pt modelId="{102DC0F2-3161-4D9B-A66E-2F5C5D60C1E2}" type="pres">
      <dgm:prSet presAssocID="{63D8C261-582F-4896-A803-B4BFD673BA24}" presName="rect2" presStyleLbl="node1" presStyleIdx="1" presStyleCnt="4" custScaleX="210542" custScaleY="105271" custLinFactNeighborX="56912" custLinFactNeighborY="-8048">
        <dgm:presLayoutVars>
          <dgm:chMax val="0"/>
          <dgm:chPref val="0"/>
          <dgm:bulletEnabled val="1"/>
        </dgm:presLayoutVars>
      </dgm:prSet>
      <dgm:spPr/>
    </dgm:pt>
    <dgm:pt modelId="{6FC52583-D611-4B09-B4EE-A6A89D89D347}" type="pres">
      <dgm:prSet presAssocID="{63D8C261-582F-4896-A803-B4BFD673BA24}" presName="rect3" presStyleLbl="node1" presStyleIdx="2" presStyleCnt="4" custScaleX="210542" custScaleY="105271" custLinFactNeighborX="-60645" custLinFactNeighborY="3149">
        <dgm:presLayoutVars>
          <dgm:chMax val="0"/>
          <dgm:chPref val="0"/>
          <dgm:bulletEnabled val="1"/>
        </dgm:presLayoutVars>
      </dgm:prSet>
      <dgm:spPr/>
    </dgm:pt>
    <dgm:pt modelId="{739B7473-FBB5-4252-8A7C-F3FDD4AC144A}" type="pres">
      <dgm:prSet presAssocID="{63D8C261-582F-4896-A803-B4BFD673BA24}" presName="rect4" presStyleLbl="node1" presStyleIdx="3" presStyleCnt="4" custScaleX="210542" custScaleY="105271" custLinFactNeighborX="56357" custLinFactNeighborY="3149">
        <dgm:presLayoutVars>
          <dgm:chMax val="0"/>
          <dgm:chPref val="0"/>
          <dgm:bulletEnabled val="1"/>
        </dgm:presLayoutVars>
      </dgm:prSet>
      <dgm:spPr/>
    </dgm:pt>
  </dgm:ptLst>
  <dgm:cxnLst>
    <dgm:cxn modelId="{5A269E9E-DD3A-4470-9FB7-A50BA5ACEE76}" type="presOf" srcId="{76A3E2F8-3007-45BA-855E-6F00BD41F2A7}" destId="{EADED98E-8591-421D-8167-A53062F1BA18}" srcOrd="0" destOrd="0" presId="urn:microsoft.com/office/officeart/2005/8/layout/matrix2"/>
    <dgm:cxn modelId="{5859D6AB-3AB4-4872-8D46-B694EF2B146D}" type="presOf" srcId="{4425DD02-A483-4616-A0E9-018B92CA6E43}" destId="{6FC52583-D611-4B09-B4EE-A6A89D89D347}" srcOrd="0" destOrd="0" presId="urn:microsoft.com/office/officeart/2005/8/layout/matrix2"/>
    <dgm:cxn modelId="{9D4A601C-DDBB-4514-86DD-1C407EFF0D1C}" type="presOf" srcId="{63D8C261-582F-4896-A803-B4BFD673BA24}" destId="{C8143EF0-F635-43D2-8D3C-6B30D5F19D65}" srcOrd="0" destOrd="0" presId="urn:microsoft.com/office/officeart/2005/8/layout/matrix2"/>
    <dgm:cxn modelId="{AB92437C-6E80-4433-9AAB-2C3B1A077161}" srcId="{63D8C261-582F-4896-A803-B4BFD673BA24}" destId="{9D688CF5-CA18-41B3-9596-BF332A68DF9E}" srcOrd="3" destOrd="0" parTransId="{F6001003-36B7-4E71-98DA-261A03EDA2D6}" sibTransId="{BBB331BC-0097-48EB-BC87-55B8DBBA86AA}"/>
    <dgm:cxn modelId="{17973DE8-95A5-4DF8-90C9-87B3E3A622D3}" srcId="{63D8C261-582F-4896-A803-B4BFD673BA24}" destId="{76A3E2F8-3007-45BA-855E-6F00BD41F2A7}" srcOrd="0" destOrd="0" parTransId="{11A6A0DB-4C4E-4942-89A5-04FAE6061232}" sibTransId="{56B55D99-4381-4ACD-9734-A4C2922D419B}"/>
    <dgm:cxn modelId="{2C70FF69-4D0B-4F9C-B316-150262BC6258}" type="presOf" srcId="{9D688CF5-CA18-41B3-9596-BF332A68DF9E}" destId="{739B7473-FBB5-4252-8A7C-F3FDD4AC144A}" srcOrd="0" destOrd="0" presId="urn:microsoft.com/office/officeart/2005/8/layout/matrix2"/>
    <dgm:cxn modelId="{D7D7FB42-68FF-4D64-B010-440CB93242F9}" srcId="{63D8C261-582F-4896-A803-B4BFD673BA24}" destId="{4425DD02-A483-4616-A0E9-018B92CA6E43}" srcOrd="2" destOrd="0" parTransId="{CFE0BE01-4CE7-4A57-B434-679C72088B7F}" sibTransId="{D7E4F69D-2C5B-4212-A671-65F94C6BAE6E}"/>
    <dgm:cxn modelId="{77B6085A-31DC-4BA3-9148-51243F1203AB}" srcId="{63D8C261-582F-4896-A803-B4BFD673BA24}" destId="{A34A08FA-EAE1-4E5F-8533-EFC01A5B0452}" srcOrd="1" destOrd="0" parTransId="{9018FA0E-4474-4A51-A6E5-04AEB987665D}" sibTransId="{FB750FA5-EC13-4534-8DB6-E5049939A8EE}"/>
    <dgm:cxn modelId="{197FD3F7-9C11-49CD-A7AC-43A0CA120C31}" type="presOf" srcId="{A34A08FA-EAE1-4E5F-8533-EFC01A5B0452}" destId="{102DC0F2-3161-4D9B-A66E-2F5C5D60C1E2}" srcOrd="0" destOrd="0" presId="urn:microsoft.com/office/officeart/2005/8/layout/matrix2"/>
    <dgm:cxn modelId="{F6253EFA-C8DE-49D4-BB34-F7760F2DA0C7}" type="presParOf" srcId="{C8143EF0-F635-43D2-8D3C-6B30D5F19D65}" destId="{AD236B7E-144B-44A3-B747-D5B0CF601C2B}" srcOrd="0" destOrd="0" presId="urn:microsoft.com/office/officeart/2005/8/layout/matrix2"/>
    <dgm:cxn modelId="{EC862B67-77F3-4B38-8C08-0CA01BD981B6}" type="presParOf" srcId="{C8143EF0-F635-43D2-8D3C-6B30D5F19D65}" destId="{EADED98E-8591-421D-8167-A53062F1BA18}" srcOrd="1" destOrd="0" presId="urn:microsoft.com/office/officeart/2005/8/layout/matrix2"/>
    <dgm:cxn modelId="{43F4495C-A8FA-4AE6-9D74-B409DF743C9B}" type="presParOf" srcId="{C8143EF0-F635-43D2-8D3C-6B30D5F19D65}" destId="{102DC0F2-3161-4D9B-A66E-2F5C5D60C1E2}" srcOrd="2" destOrd="0" presId="urn:microsoft.com/office/officeart/2005/8/layout/matrix2"/>
    <dgm:cxn modelId="{9E0C5BFC-3E76-47C9-B214-89DD920CE4F8}" type="presParOf" srcId="{C8143EF0-F635-43D2-8D3C-6B30D5F19D65}" destId="{6FC52583-D611-4B09-B4EE-A6A89D89D347}" srcOrd="3" destOrd="0" presId="urn:microsoft.com/office/officeart/2005/8/layout/matrix2"/>
    <dgm:cxn modelId="{5C1DC4EC-A089-424B-9824-BA2723D7764C}" type="presParOf" srcId="{C8143EF0-F635-43D2-8D3C-6B30D5F19D65}" destId="{739B7473-FBB5-4252-8A7C-F3FDD4AC144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CACA7-5FA1-40A9-84F1-C1BFF5554F4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E98EF-83A9-42A5-898F-8F4CEF2E06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0" i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Zvýšit prodej kusů vydaného CD</a:t>
          </a:r>
          <a:endParaRPr lang="en-US" sz="14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0DA76-7975-4E00-BDA2-2C6F8D2A4AA9}" type="parTrans" cxnId="{75FA4B4E-EA07-4E93-AA31-0FCABFCE07A0}">
      <dgm:prSet/>
      <dgm:spPr/>
      <dgm:t>
        <a:bodyPr/>
        <a:lstStyle/>
        <a:p>
          <a:endParaRPr lang="en-US"/>
        </a:p>
      </dgm:t>
    </dgm:pt>
    <dgm:pt modelId="{0D2CCE8F-3C57-4DB3-AC0E-2DB1C4D13953}" type="sibTrans" cxnId="{75FA4B4E-EA07-4E93-AA31-0FCABFCE07A0}">
      <dgm:prSet/>
      <dgm:spPr/>
      <dgm:t>
        <a:bodyPr/>
        <a:lstStyle/>
        <a:p>
          <a:endParaRPr lang="en-US"/>
        </a:p>
      </dgm:t>
    </dgm:pt>
    <dgm:pt modelId="{52BFC12C-2D4E-4EC0-8FF8-F9D329DF6B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0" i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Zvýšit poptávku po koncertech Orchestru Ježkovy stopy a v souvislosti s tím zvýšit návštěvnost akcí, kde bude Orchestr Ježkovy stopy koncertovat – Ideální situace je jedna nebo dvě vyprodané události týdně. </a:t>
          </a:r>
          <a:endParaRPr lang="en-US" sz="14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F90F8-BD2C-42E1-99F9-7EE814B99DC7}" type="parTrans" cxnId="{B1D5B61A-A26B-4B78-B0B8-990357CBAB53}">
      <dgm:prSet/>
      <dgm:spPr/>
      <dgm:t>
        <a:bodyPr/>
        <a:lstStyle/>
        <a:p>
          <a:endParaRPr lang="en-US"/>
        </a:p>
      </dgm:t>
    </dgm:pt>
    <dgm:pt modelId="{2A9173E9-A115-41F3-90CE-EC5076152520}" type="sibTrans" cxnId="{B1D5B61A-A26B-4B78-B0B8-990357CBAB53}">
      <dgm:prSet/>
      <dgm:spPr/>
      <dgm:t>
        <a:bodyPr/>
        <a:lstStyle/>
        <a:p>
          <a:endParaRPr lang="en-US"/>
        </a:p>
      </dgm:t>
    </dgm:pt>
    <dgm:pt modelId="{D8B95D48-1FEC-43F0-A4B3-DD6B04D67D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0" i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Dostat Orchestr do povědomí cílových skupin. Docílit toho, aby si při zmínění jména Orchestr Ježkovy stopy vybavily jasné pozitivní charakteristiky.</a:t>
          </a:r>
          <a:endParaRPr lang="en-US" sz="14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5C028-9FC3-4EEA-B650-EECD862EBD46}" type="parTrans" cxnId="{E1E20F10-E75E-4850-B238-B652006D671D}">
      <dgm:prSet/>
      <dgm:spPr/>
      <dgm:t>
        <a:bodyPr/>
        <a:lstStyle/>
        <a:p>
          <a:endParaRPr lang="en-US"/>
        </a:p>
      </dgm:t>
    </dgm:pt>
    <dgm:pt modelId="{8FDAB01D-B634-4FAC-BAB3-A53F683A65FB}" type="sibTrans" cxnId="{E1E20F10-E75E-4850-B238-B652006D671D}">
      <dgm:prSet/>
      <dgm:spPr/>
      <dgm:t>
        <a:bodyPr/>
        <a:lstStyle/>
        <a:p>
          <a:endParaRPr lang="en-US"/>
        </a:p>
      </dgm:t>
    </dgm:pt>
    <dgm:pt modelId="{88E28008-3B97-4F13-931F-5BC1CB820B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0" i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Zvýšit oblibu swingové české hudby a odbourat předsudky týkající se nemoderního a nudného.</a:t>
          </a:r>
          <a:endParaRPr lang="en-US" sz="14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11E57-3C21-4F2D-B3E2-168E2BFBC62A}" type="parTrans" cxnId="{54AA19A7-F89F-4EF2-85AC-2C860E97D134}">
      <dgm:prSet/>
      <dgm:spPr/>
      <dgm:t>
        <a:bodyPr/>
        <a:lstStyle/>
        <a:p>
          <a:endParaRPr lang="en-US"/>
        </a:p>
      </dgm:t>
    </dgm:pt>
    <dgm:pt modelId="{C833245F-39A7-42C6-9B17-774FEA796B1D}" type="sibTrans" cxnId="{54AA19A7-F89F-4EF2-85AC-2C860E97D134}">
      <dgm:prSet/>
      <dgm:spPr/>
      <dgm:t>
        <a:bodyPr/>
        <a:lstStyle/>
        <a:p>
          <a:endParaRPr lang="en-US"/>
        </a:p>
      </dgm:t>
    </dgm:pt>
    <dgm:pt modelId="{D72FA056-7BE2-4830-B029-F7B52008CE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0" i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Odlišit se od konkurentů.</a:t>
          </a:r>
          <a:endParaRPr lang="en-US" sz="14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9768E-4F67-4DCB-94A4-B959CBAA1D77}" type="parTrans" cxnId="{B6E5479F-D5CE-4D7B-9B4A-811D1254D16F}">
      <dgm:prSet/>
      <dgm:spPr/>
      <dgm:t>
        <a:bodyPr/>
        <a:lstStyle/>
        <a:p>
          <a:endParaRPr lang="en-US"/>
        </a:p>
      </dgm:t>
    </dgm:pt>
    <dgm:pt modelId="{E73FA404-B387-4500-A1AF-462B92C20F78}" type="sibTrans" cxnId="{B6E5479F-D5CE-4D7B-9B4A-811D1254D16F}">
      <dgm:prSet/>
      <dgm:spPr/>
      <dgm:t>
        <a:bodyPr/>
        <a:lstStyle/>
        <a:p>
          <a:endParaRPr lang="en-US"/>
        </a:p>
      </dgm:t>
    </dgm:pt>
    <dgm:pt modelId="{0793D8C9-E09E-4BE2-8143-7EE789B94282}" type="pres">
      <dgm:prSet presAssocID="{2D9CACA7-5FA1-40A9-84F1-C1BFF5554F4A}" presName="root" presStyleCnt="0">
        <dgm:presLayoutVars>
          <dgm:dir/>
          <dgm:resizeHandles val="exact"/>
        </dgm:presLayoutVars>
      </dgm:prSet>
      <dgm:spPr/>
    </dgm:pt>
    <dgm:pt modelId="{BB5F42BE-8C16-4A2A-951E-C0ED7897B62F}" type="pres">
      <dgm:prSet presAssocID="{B92E98EF-83A9-42A5-898F-8F4CEF2E06E6}" presName="compNode" presStyleCnt="0"/>
      <dgm:spPr/>
    </dgm:pt>
    <dgm:pt modelId="{0E3A7B80-B6C4-4D8F-B120-33796BAF3826}" type="pres">
      <dgm:prSet presAssocID="{B92E98EF-83A9-42A5-898F-8F4CEF2E06E6}" presName="bgRect" presStyleLbl="bgShp" presStyleIdx="0" presStyleCnt="5" custLinFactNeighborX="-5494" custLinFactNeighborY="-3601"/>
      <dgm:spPr/>
    </dgm:pt>
    <dgm:pt modelId="{C1F841AE-CB47-4D3B-A203-9A3D02961B87}" type="pres">
      <dgm:prSet presAssocID="{B92E98EF-83A9-42A5-898F-8F4CEF2E06E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F5E39E3-26D5-4B39-8594-92269E110DD0}" type="pres">
      <dgm:prSet presAssocID="{B92E98EF-83A9-42A5-898F-8F4CEF2E06E6}" presName="spaceRect" presStyleCnt="0"/>
      <dgm:spPr/>
    </dgm:pt>
    <dgm:pt modelId="{5474894D-244C-4E7A-A605-35AFA7E51C73}" type="pres">
      <dgm:prSet presAssocID="{B92E98EF-83A9-42A5-898F-8F4CEF2E06E6}" presName="parTx" presStyleLbl="revTx" presStyleIdx="0" presStyleCnt="5">
        <dgm:presLayoutVars>
          <dgm:chMax val="0"/>
          <dgm:chPref val="0"/>
        </dgm:presLayoutVars>
      </dgm:prSet>
      <dgm:spPr/>
    </dgm:pt>
    <dgm:pt modelId="{917B4790-193D-40A4-AF1E-E2EA9E1E0D0D}" type="pres">
      <dgm:prSet presAssocID="{0D2CCE8F-3C57-4DB3-AC0E-2DB1C4D13953}" presName="sibTrans" presStyleCnt="0"/>
      <dgm:spPr/>
    </dgm:pt>
    <dgm:pt modelId="{2B2BB51A-744E-428F-B3F3-9D7174D3E854}" type="pres">
      <dgm:prSet presAssocID="{52BFC12C-2D4E-4EC0-8FF8-F9D329DF6B37}" presName="compNode" presStyleCnt="0"/>
      <dgm:spPr/>
    </dgm:pt>
    <dgm:pt modelId="{5B576B01-C6A0-4C15-B878-77CD451C8FF5}" type="pres">
      <dgm:prSet presAssocID="{52BFC12C-2D4E-4EC0-8FF8-F9D329DF6B37}" presName="bgRect" presStyleLbl="bgShp" presStyleIdx="1" presStyleCnt="5"/>
      <dgm:spPr/>
    </dgm:pt>
    <dgm:pt modelId="{E3FC57BB-B118-4700-B8FA-AB2914AD1658}" type="pres">
      <dgm:prSet presAssocID="{52BFC12C-2D4E-4EC0-8FF8-F9D329DF6B3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bina lyžařského vleku"/>
        </a:ext>
      </dgm:extLst>
    </dgm:pt>
    <dgm:pt modelId="{C0F86D26-2284-456E-97AE-30B20C774AE0}" type="pres">
      <dgm:prSet presAssocID="{52BFC12C-2D4E-4EC0-8FF8-F9D329DF6B37}" presName="spaceRect" presStyleCnt="0"/>
      <dgm:spPr/>
    </dgm:pt>
    <dgm:pt modelId="{5CF2BC69-D28C-4D2A-9E98-FD752C32DF8E}" type="pres">
      <dgm:prSet presAssocID="{52BFC12C-2D4E-4EC0-8FF8-F9D329DF6B37}" presName="parTx" presStyleLbl="revTx" presStyleIdx="1" presStyleCnt="5">
        <dgm:presLayoutVars>
          <dgm:chMax val="0"/>
          <dgm:chPref val="0"/>
        </dgm:presLayoutVars>
      </dgm:prSet>
      <dgm:spPr/>
    </dgm:pt>
    <dgm:pt modelId="{CBC7FB3E-C219-40AC-9A9A-28A37A5ECD63}" type="pres">
      <dgm:prSet presAssocID="{2A9173E9-A115-41F3-90CE-EC5076152520}" presName="sibTrans" presStyleCnt="0"/>
      <dgm:spPr/>
    </dgm:pt>
    <dgm:pt modelId="{933BC2F7-DA37-40DF-BC64-A5EC6DE3167B}" type="pres">
      <dgm:prSet presAssocID="{D8B95D48-1FEC-43F0-A4B3-DD6B04D67D82}" presName="compNode" presStyleCnt="0"/>
      <dgm:spPr/>
    </dgm:pt>
    <dgm:pt modelId="{263C4D7B-E137-4E13-82BB-3071FE560BD6}" type="pres">
      <dgm:prSet presAssocID="{D8B95D48-1FEC-43F0-A4B3-DD6B04D67D82}" presName="bgRect" presStyleLbl="bgShp" presStyleIdx="2" presStyleCnt="5"/>
      <dgm:spPr/>
    </dgm:pt>
    <dgm:pt modelId="{37D8D11E-545C-4AE2-B9F4-CCAC3BDB59EF}" type="pres">
      <dgm:prSet presAssocID="{D8B95D48-1FEC-43F0-A4B3-DD6B04D67D8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upina lidí "/>
        </a:ext>
      </dgm:extLst>
    </dgm:pt>
    <dgm:pt modelId="{8FAC9F7C-905B-4E06-9B4B-64B368E5C126}" type="pres">
      <dgm:prSet presAssocID="{D8B95D48-1FEC-43F0-A4B3-DD6B04D67D82}" presName="spaceRect" presStyleCnt="0"/>
      <dgm:spPr/>
    </dgm:pt>
    <dgm:pt modelId="{FF221BE7-A8E3-4FA4-AACF-72C1DA4B1912}" type="pres">
      <dgm:prSet presAssocID="{D8B95D48-1FEC-43F0-A4B3-DD6B04D67D82}" presName="parTx" presStyleLbl="revTx" presStyleIdx="2" presStyleCnt="5">
        <dgm:presLayoutVars>
          <dgm:chMax val="0"/>
          <dgm:chPref val="0"/>
        </dgm:presLayoutVars>
      </dgm:prSet>
      <dgm:spPr/>
    </dgm:pt>
    <dgm:pt modelId="{17D45C10-8DFD-4AD0-81E8-FC3E6E725FC4}" type="pres">
      <dgm:prSet presAssocID="{8FDAB01D-B634-4FAC-BAB3-A53F683A65FB}" presName="sibTrans" presStyleCnt="0"/>
      <dgm:spPr/>
    </dgm:pt>
    <dgm:pt modelId="{52EA78F2-7624-40FF-8963-15BD4A6DBCEE}" type="pres">
      <dgm:prSet presAssocID="{88E28008-3B97-4F13-931F-5BC1CB820B32}" presName="compNode" presStyleCnt="0"/>
      <dgm:spPr/>
    </dgm:pt>
    <dgm:pt modelId="{4BC5D83C-2959-4631-8630-C5E169D0FE5E}" type="pres">
      <dgm:prSet presAssocID="{88E28008-3B97-4F13-931F-5BC1CB820B32}" presName="bgRect" presStyleLbl="bgShp" presStyleIdx="3" presStyleCnt="5"/>
      <dgm:spPr/>
    </dgm:pt>
    <dgm:pt modelId="{04F7682A-8C44-4EB6-B23B-103BA5E37803}" type="pres">
      <dgm:prSet presAssocID="{88E28008-3B97-4F13-931F-5BC1CB820B3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árty klobouk"/>
        </a:ext>
      </dgm:extLst>
    </dgm:pt>
    <dgm:pt modelId="{B7079EE9-DE9E-4391-9FEA-647212ABC7E8}" type="pres">
      <dgm:prSet presAssocID="{88E28008-3B97-4F13-931F-5BC1CB820B32}" presName="spaceRect" presStyleCnt="0"/>
      <dgm:spPr/>
    </dgm:pt>
    <dgm:pt modelId="{6A699705-7891-45C5-B8B2-46130FAAA0E2}" type="pres">
      <dgm:prSet presAssocID="{88E28008-3B97-4F13-931F-5BC1CB820B32}" presName="parTx" presStyleLbl="revTx" presStyleIdx="3" presStyleCnt="5">
        <dgm:presLayoutVars>
          <dgm:chMax val="0"/>
          <dgm:chPref val="0"/>
        </dgm:presLayoutVars>
      </dgm:prSet>
      <dgm:spPr/>
    </dgm:pt>
    <dgm:pt modelId="{989AE44B-7169-4259-B381-F4213C8D43B3}" type="pres">
      <dgm:prSet presAssocID="{C833245F-39A7-42C6-9B17-774FEA796B1D}" presName="sibTrans" presStyleCnt="0"/>
      <dgm:spPr/>
    </dgm:pt>
    <dgm:pt modelId="{AED9C5FA-56CE-4219-A4CF-5693DA385FBF}" type="pres">
      <dgm:prSet presAssocID="{D72FA056-7BE2-4830-B029-F7B52008CEB6}" presName="compNode" presStyleCnt="0"/>
      <dgm:spPr/>
    </dgm:pt>
    <dgm:pt modelId="{409F184F-BF43-40D4-98D0-1BA4CC03F8B3}" type="pres">
      <dgm:prSet presAssocID="{D72FA056-7BE2-4830-B029-F7B52008CEB6}" presName="bgRect" presStyleLbl="bgShp" presStyleIdx="4" presStyleCnt="5"/>
      <dgm:spPr/>
    </dgm:pt>
    <dgm:pt modelId="{FAE56F60-154C-4DF9-A899-3BC421B40C07}" type="pres">
      <dgm:prSet presAssocID="{D72FA056-7BE2-4830-B029-F7B52008CEB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 – koruna (žena)"/>
        </a:ext>
      </dgm:extLst>
    </dgm:pt>
    <dgm:pt modelId="{0FC36D29-07C7-4EA1-AC3E-6EE85F948493}" type="pres">
      <dgm:prSet presAssocID="{D72FA056-7BE2-4830-B029-F7B52008CEB6}" presName="spaceRect" presStyleCnt="0"/>
      <dgm:spPr/>
    </dgm:pt>
    <dgm:pt modelId="{31F67677-E4DA-4281-BC65-6DA88DADB57E}" type="pres">
      <dgm:prSet presAssocID="{D72FA056-7BE2-4830-B029-F7B52008CEB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1D5B61A-A26B-4B78-B0B8-990357CBAB53}" srcId="{2D9CACA7-5FA1-40A9-84F1-C1BFF5554F4A}" destId="{52BFC12C-2D4E-4EC0-8FF8-F9D329DF6B37}" srcOrd="1" destOrd="0" parTransId="{DF6F90F8-BD2C-42E1-99F9-7EE814B99DC7}" sibTransId="{2A9173E9-A115-41F3-90CE-EC5076152520}"/>
    <dgm:cxn modelId="{E79B9399-B451-4950-B5B5-384C5973A02B}" type="presOf" srcId="{88E28008-3B97-4F13-931F-5BC1CB820B32}" destId="{6A699705-7891-45C5-B8B2-46130FAAA0E2}" srcOrd="0" destOrd="0" presId="urn:microsoft.com/office/officeart/2018/2/layout/IconVerticalSolidList"/>
    <dgm:cxn modelId="{1308D4A8-7DFC-428A-9C53-FEB3F8D13DAB}" type="presOf" srcId="{D8B95D48-1FEC-43F0-A4B3-DD6B04D67D82}" destId="{FF221BE7-A8E3-4FA4-AACF-72C1DA4B1912}" srcOrd="0" destOrd="0" presId="urn:microsoft.com/office/officeart/2018/2/layout/IconVerticalSolidList"/>
    <dgm:cxn modelId="{D22692A3-F2DD-4860-B284-0426C352FBED}" type="presOf" srcId="{B92E98EF-83A9-42A5-898F-8F4CEF2E06E6}" destId="{5474894D-244C-4E7A-A605-35AFA7E51C73}" srcOrd="0" destOrd="0" presId="urn:microsoft.com/office/officeart/2018/2/layout/IconVerticalSolidList"/>
    <dgm:cxn modelId="{86E67365-F71A-4E42-8C12-DBB4BCED0BBD}" type="presOf" srcId="{2D9CACA7-5FA1-40A9-84F1-C1BFF5554F4A}" destId="{0793D8C9-E09E-4BE2-8143-7EE789B94282}" srcOrd="0" destOrd="0" presId="urn:microsoft.com/office/officeart/2018/2/layout/IconVerticalSolidList"/>
    <dgm:cxn modelId="{20735CB5-0371-408D-B2CF-B16CDF156B3F}" type="presOf" srcId="{52BFC12C-2D4E-4EC0-8FF8-F9D329DF6B37}" destId="{5CF2BC69-D28C-4D2A-9E98-FD752C32DF8E}" srcOrd="0" destOrd="0" presId="urn:microsoft.com/office/officeart/2018/2/layout/IconVerticalSolidList"/>
    <dgm:cxn modelId="{75FA4B4E-EA07-4E93-AA31-0FCABFCE07A0}" srcId="{2D9CACA7-5FA1-40A9-84F1-C1BFF5554F4A}" destId="{B92E98EF-83A9-42A5-898F-8F4CEF2E06E6}" srcOrd="0" destOrd="0" parTransId="{C8B0DA76-7975-4E00-BDA2-2C6F8D2A4AA9}" sibTransId="{0D2CCE8F-3C57-4DB3-AC0E-2DB1C4D13953}"/>
    <dgm:cxn modelId="{B6E5479F-D5CE-4D7B-9B4A-811D1254D16F}" srcId="{2D9CACA7-5FA1-40A9-84F1-C1BFF5554F4A}" destId="{D72FA056-7BE2-4830-B029-F7B52008CEB6}" srcOrd="4" destOrd="0" parTransId="{1799768E-4F67-4DCB-94A4-B959CBAA1D77}" sibTransId="{E73FA404-B387-4500-A1AF-462B92C20F78}"/>
    <dgm:cxn modelId="{E1E20F10-E75E-4850-B238-B652006D671D}" srcId="{2D9CACA7-5FA1-40A9-84F1-C1BFF5554F4A}" destId="{D8B95D48-1FEC-43F0-A4B3-DD6B04D67D82}" srcOrd="2" destOrd="0" parTransId="{FD25C028-9FC3-4EEA-B650-EECD862EBD46}" sibTransId="{8FDAB01D-B634-4FAC-BAB3-A53F683A65FB}"/>
    <dgm:cxn modelId="{54AA19A7-F89F-4EF2-85AC-2C860E97D134}" srcId="{2D9CACA7-5FA1-40A9-84F1-C1BFF5554F4A}" destId="{88E28008-3B97-4F13-931F-5BC1CB820B32}" srcOrd="3" destOrd="0" parTransId="{E0711E57-3C21-4F2D-B3E2-168E2BFBC62A}" sibTransId="{C833245F-39A7-42C6-9B17-774FEA796B1D}"/>
    <dgm:cxn modelId="{5198C126-4334-42E0-BB86-6EEB9B8A176E}" type="presOf" srcId="{D72FA056-7BE2-4830-B029-F7B52008CEB6}" destId="{31F67677-E4DA-4281-BC65-6DA88DADB57E}" srcOrd="0" destOrd="0" presId="urn:microsoft.com/office/officeart/2018/2/layout/IconVerticalSolidList"/>
    <dgm:cxn modelId="{6E0709FD-DA3C-4DA5-9E9A-33C06AB14E73}" type="presParOf" srcId="{0793D8C9-E09E-4BE2-8143-7EE789B94282}" destId="{BB5F42BE-8C16-4A2A-951E-C0ED7897B62F}" srcOrd="0" destOrd="0" presId="urn:microsoft.com/office/officeart/2018/2/layout/IconVerticalSolidList"/>
    <dgm:cxn modelId="{937364DB-2161-4664-BC34-BC47ED66B6D9}" type="presParOf" srcId="{BB5F42BE-8C16-4A2A-951E-C0ED7897B62F}" destId="{0E3A7B80-B6C4-4D8F-B120-33796BAF3826}" srcOrd="0" destOrd="0" presId="urn:microsoft.com/office/officeart/2018/2/layout/IconVerticalSolidList"/>
    <dgm:cxn modelId="{3586C56E-CE47-4697-BE2C-F1EA781622A1}" type="presParOf" srcId="{BB5F42BE-8C16-4A2A-951E-C0ED7897B62F}" destId="{C1F841AE-CB47-4D3B-A203-9A3D02961B87}" srcOrd="1" destOrd="0" presId="urn:microsoft.com/office/officeart/2018/2/layout/IconVerticalSolidList"/>
    <dgm:cxn modelId="{9535F542-0D7D-491F-853F-62893A964525}" type="presParOf" srcId="{BB5F42BE-8C16-4A2A-951E-C0ED7897B62F}" destId="{EF5E39E3-26D5-4B39-8594-92269E110DD0}" srcOrd="2" destOrd="0" presId="urn:microsoft.com/office/officeart/2018/2/layout/IconVerticalSolidList"/>
    <dgm:cxn modelId="{32C129C8-3E89-49A6-997A-3B0431348DE0}" type="presParOf" srcId="{BB5F42BE-8C16-4A2A-951E-C0ED7897B62F}" destId="{5474894D-244C-4E7A-A605-35AFA7E51C73}" srcOrd="3" destOrd="0" presId="urn:microsoft.com/office/officeart/2018/2/layout/IconVerticalSolidList"/>
    <dgm:cxn modelId="{E29B5FE5-2655-4400-8772-1C4BC271BFFA}" type="presParOf" srcId="{0793D8C9-E09E-4BE2-8143-7EE789B94282}" destId="{917B4790-193D-40A4-AF1E-E2EA9E1E0D0D}" srcOrd="1" destOrd="0" presId="urn:microsoft.com/office/officeart/2018/2/layout/IconVerticalSolidList"/>
    <dgm:cxn modelId="{668E065F-CD7A-4687-9001-F0EC445B0619}" type="presParOf" srcId="{0793D8C9-E09E-4BE2-8143-7EE789B94282}" destId="{2B2BB51A-744E-428F-B3F3-9D7174D3E854}" srcOrd="2" destOrd="0" presId="urn:microsoft.com/office/officeart/2018/2/layout/IconVerticalSolidList"/>
    <dgm:cxn modelId="{388142BE-2A8D-4D8B-B460-03D143F606AC}" type="presParOf" srcId="{2B2BB51A-744E-428F-B3F3-9D7174D3E854}" destId="{5B576B01-C6A0-4C15-B878-77CD451C8FF5}" srcOrd="0" destOrd="0" presId="urn:microsoft.com/office/officeart/2018/2/layout/IconVerticalSolidList"/>
    <dgm:cxn modelId="{6A6F20D4-E1CD-4C05-81E0-516AE1222A0F}" type="presParOf" srcId="{2B2BB51A-744E-428F-B3F3-9D7174D3E854}" destId="{E3FC57BB-B118-4700-B8FA-AB2914AD1658}" srcOrd="1" destOrd="0" presId="urn:microsoft.com/office/officeart/2018/2/layout/IconVerticalSolidList"/>
    <dgm:cxn modelId="{61723BE6-AC76-4DC3-A3C0-52FA53DA96DE}" type="presParOf" srcId="{2B2BB51A-744E-428F-B3F3-9D7174D3E854}" destId="{C0F86D26-2284-456E-97AE-30B20C774AE0}" srcOrd="2" destOrd="0" presId="urn:microsoft.com/office/officeart/2018/2/layout/IconVerticalSolidList"/>
    <dgm:cxn modelId="{6972B820-2144-4810-AA4F-B88E6AFF12BF}" type="presParOf" srcId="{2B2BB51A-744E-428F-B3F3-9D7174D3E854}" destId="{5CF2BC69-D28C-4D2A-9E98-FD752C32DF8E}" srcOrd="3" destOrd="0" presId="urn:microsoft.com/office/officeart/2018/2/layout/IconVerticalSolidList"/>
    <dgm:cxn modelId="{2DC0F8C0-F005-42BC-8E85-DDDFB226B9DC}" type="presParOf" srcId="{0793D8C9-E09E-4BE2-8143-7EE789B94282}" destId="{CBC7FB3E-C219-40AC-9A9A-28A37A5ECD63}" srcOrd="3" destOrd="0" presId="urn:microsoft.com/office/officeart/2018/2/layout/IconVerticalSolidList"/>
    <dgm:cxn modelId="{546CA042-8021-4456-9C0F-A7CC6FC4C624}" type="presParOf" srcId="{0793D8C9-E09E-4BE2-8143-7EE789B94282}" destId="{933BC2F7-DA37-40DF-BC64-A5EC6DE3167B}" srcOrd="4" destOrd="0" presId="urn:microsoft.com/office/officeart/2018/2/layout/IconVerticalSolidList"/>
    <dgm:cxn modelId="{009D86DF-83D7-4567-83A0-F1195AABB576}" type="presParOf" srcId="{933BC2F7-DA37-40DF-BC64-A5EC6DE3167B}" destId="{263C4D7B-E137-4E13-82BB-3071FE560BD6}" srcOrd="0" destOrd="0" presId="urn:microsoft.com/office/officeart/2018/2/layout/IconVerticalSolidList"/>
    <dgm:cxn modelId="{7F96D5A3-DADC-4950-B87A-2F4BDDA2B14F}" type="presParOf" srcId="{933BC2F7-DA37-40DF-BC64-A5EC6DE3167B}" destId="{37D8D11E-545C-4AE2-B9F4-CCAC3BDB59EF}" srcOrd="1" destOrd="0" presId="urn:microsoft.com/office/officeart/2018/2/layout/IconVerticalSolidList"/>
    <dgm:cxn modelId="{63289907-8FDC-447B-A13F-E4E638C99C34}" type="presParOf" srcId="{933BC2F7-DA37-40DF-BC64-A5EC6DE3167B}" destId="{8FAC9F7C-905B-4E06-9B4B-64B368E5C126}" srcOrd="2" destOrd="0" presId="urn:microsoft.com/office/officeart/2018/2/layout/IconVerticalSolidList"/>
    <dgm:cxn modelId="{672CC525-5900-45E5-BD18-6FD31843E04F}" type="presParOf" srcId="{933BC2F7-DA37-40DF-BC64-A5EC6DE3167B}" destId="{FF221BE7-A8E3-4FA4-AACF-72C1DA4B1912}" srcOrd="3" destOrd="0" presId="urn:microsoft.com/office/officeart/2018/2/layout/IconVerticalSolidList"/>
    <dgm:cxn modelId="{E8E6E875-FFB9-405D-857D-EA9BE2A6D647}" type="presParOf" srcId="{0793D8C9-E09E-4BE2-8143-7EE789B94282}" destId="{17D45C10-8DFD-4AD0-81E8-FC3E6E725FC4}" srcOrd="5" destOrd="0" presId="urn:microsoft.com/office/officeart/2018/2/layout/IconVerticalSolidList"/>
    <dgm:cxn modelId="{BDE0984B-2052-4AFE-AC84-92EDC7713562}" type="presParOf" srcId="{0793D8C9-E09E-4BE2-8143-7EE789B94282}" destId="{52EA78F2-7624-40FF-8963-15BD4A6DBCEE}" srcOrd="6" destOrd="0" presId="urn:microsoft.com/office/officeart/2018/2/layout/IconVerticalSolidList"/>
    <dgm:cxn modelId="{ED334C1C-7690-4995-A4EB-65648CE292CB}" type="presParOf" srcId="{52EA78F2-7624-40FF-8963-15BD4A6DBCEE}" destId="{4BC5D83C-2959-4631-8630-C5E169D0FE5E}" srcOrd="0" destOrd="0" presId="urn:microsoft.com/office/officeart/2018/2/layout/IconVerticalSolidList"/>
    <dgm:cxn modelId="{41D31700-0593-42B0-B584-93F4101CA6E2}" type="presParOf" srcId="{52EA78F2-7624-40FF-8963-15BD4A6DBCEE}" destId="{04F7682A-8C44-4EB6-B23B-103BA5E37803}" srcOrd="1" destOrd="0" presId="urn:microsoft.com/office/officeart/2018/2/layout/IconVerticalSolidList"/>
    <dgm:cxn modelId="{813D7E7B-FA10-49D5-964D-CD1030A20AE6}" type="presParOf" srcId="{52EA78F2-7624-40FF-8963-15BD4A6DBCEE}" destId="{B7079EE9-DE9E-4391-9FEA-647212ABC7E8}" srcOrd="2" destOrd="0" presId="urn:microsoft.com/office/officeart/2018/2/layout/IconVerticalSolidList"/>
    <dgm:cxn modelId="{3273EBC9-3E84-4B70-AD6A-2E2109E8B742}" type="presParOf" srcId="{52EA78F2-7624-40FF-8963-15BD4A6DBCEE}" destId="{6A699705-7891-45C5-B8B2-46130FAAA0E2}" srcOrd="3" destOrd="0" presId="urn:microsoft.com/office/officeart/2018/2/layout/IconVerticalSolidList"/>
    <dgm:cxn modelId="{6C0A61FE-8678-4094-B1C8-F2779DF66CD3}" type="presParOf" srcId="{0793D8C9-E09E-4BE2-8143-7EE789B94282}" destId="{989AE44B-7169-4259-B381-F4213C8D43B3}" srcOrd="7" destOrd="0" presId="urn:microsoft.com/office/officeart/2018/2/layout/IconVerticalSolidList"/>
    <dgm:cxn modelId="{26AB4A26-BD64-440D-BA00-CF68E35523C7}" type="presParOf" srcId="{0793D8C9-E09E-4BE2-8143-7EE789B94282}" destId="{AED9C5FA-56CE-4219-A4CF-5693DA385FBF}" srcOrd="8" destOrd="0" presId="urn:microsoft.com/office/officeart/2018/2/layout/IconVerticalSolidList"/>
    <dgm:cxn modelId="{3508A771-DBF0-4D9A-9D2A-24F88CF0EA36}" type="presParOf" srcId="{AED9C5FA-56CE-4219-A4CF-5693DA385FBF}" destId="{409F184F-BF43-40D4-98D0-1BA4CC03F8B3}" srcOrd="0" destOrd="0" presId="urn:microsoft.com/office/officeart/2018/2/layout/IconVerticalSolidList"/>
    <dgm:cxn modelId="{113E23B4-BF6A-4AF4-AA36-3D1A649A194F}" type="presParOf" srcId="{AED9C5FA-56CE-4219-A4CF-5693DA385FBF}" destId="{FAE56F60-154C-4DF9-A899-3BC421B40C07}" srcOrd="1" destOrd="0" presId="urn:microsoft.com/office/officeart/2018/2/layout/IconVerticalSolidList"/>
    <dgm:cxn modelId="{477E1E23-4A8D-4873-A9AA-840814FA419D}" type="presParOf" srcId="{AED9C5FA-56CE-4219-A4CF-5693DA385FBF}" destId="{0FC36D29-07C7-4EA1-AC3E-6EE85F948493}" srcOrd="2" destOrd="0" presId="urn:microsoft.com/office/officeart/2018/2/layout/IconVerticalSolidList"/>
    <dgm:cxn modelId="{3F688662-28A7-4DBE-A279-54675CA8347E}" type="presParOf" srcId="{AED9C5FA-56CE-4219-A4CF-5693DA385FBF}" destId="{31F67677-E4DA-4281-BC65-6DA88DADB5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36211E-BB34-469E-BCB2-BD4B28F2F579}" type="doc">
      <dgm:prSet loTypeId="urn:microsoft.com/office/officeart/2005/8/layout/vProcess5" loCatId="process" qsTypeId="urn:microsoft.com/office/officeart/2005/8/quickstyle/simple2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1882F9CD-358F-4B48-A8BC-0C3530A36133}">
      <dgm:prSet/>
      <dgm:spPr/>
      <dgm:t>
        <a:bodyPr/>
        <a:lstStyle/>
        <a:p>
          <a:r>
            <a:rPr lang="cs-CZ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Účastníci tanečních lekcí swingu po celé ČR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78C23-E903-4EBB-B299-5E0892B07B77}" type="parTrans" cxnId="{743C5D5C-DEA2-4267-A0A6-4DC0311D9BE8}">
      <dgm:prSet/>
      <dgm:spPr/>
      <dgm:t>
        <a:bodyPr/>
        <a:lstStyle/>
        <a:p>
          <a:endParaRPr lang="en-US"/>
        </a:p>
      </dgm:t>
    </dgm:pt>
    <dgm:pt modelId="{EEDAF663-040E-4341-8F5D-1BB48DC02DC3}" type="sibTrans" cxnId="{743C5D5C-DEA2-4267-A0A6-4DC0311D9BE8}">
      <dgm:prSet/>
      <dgm:spPr/>
      <dgm:t>
        <a:bodyPr/>
        <a:lstStyle/>
        <a:p>
          <a:endParaRPr lang="en-US"/>
        </a:p>
      </dgm:t>
    </dgm:pt>
    <dgm:pt modelId="{A8CE1D06-8185-439A-8A30-AE98EC4271C5}">
      <dgm:prSet/>
      <dgm:spPr/>
      <dgm:t>
        <a:bodyPr/>
        <a:lstStyle/>
        <a:p>
          <a:r>
            <a:rPr lang="cs-CZ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Posluchači </a:t>
          </a:r>
          <a:r>
            <a:rPr lang="cs-CZ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elektroswingu</a:t>
          </a:r>
          <a:r>
            <a:rPr lang="cs-CZ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v ČR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93F59-EF3A-40C4-93F4-2403F5BAB8FC}" type="parTrans" cxnId="{0A451ED5-1473-4BD9-9AAF-71F0D79863E6}">
      <dgm:prSet/>
      <dgm:spPr/>
      <dgm:t>
        <a:bodyPr/>
        <a:lstStyle/>
        <a:p>
          <a:endParaRPr lang="en-US"/>
        </a:p>
      </dgm:t>
    </dgm:pt>
    <dgm:pt modelId="{B7D81AA4-88DE-466B-AAC9-3E14F79C05F8}" type="sibTrans" cxnId="{0A451ED5-1473-4BD9-9AAF-71F0D79863E6}">
      <dgm:prSet/>
      <dgm:spPr/>
      <dgm:t>
        <a:bodyPr/>
        <a:lstStyle/>
        <a:p>
          <a:endParaRPr lang="en-US"/>
        </a:p>
      </dgm:t>
    </dgm:pt>
    <dgm:pt modelId="{6EB42E92-F6C6-4D75-8D96-DC6B11537E03}">
      <dgm:prSet/>
      <dgm:spPr/>
      <dgm:t>
        <a:bodyPr/>
        <a:lstStyle/>
        <a:p>
          <a:r>
            <a:rPr lang="cs-CZ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Vyznavači </a:t>
          </a:r>
          <a:r>
            <a:rPr lang="cs-CZ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vintage</a:t>
          </a:r>
          <a:r>
            <a:rPr lang="cs-CZ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stylu ala “První republika” či “Elegantní Česko” v ČR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FCAE9-0703-44D8-84ED-579B56BD0D24}" type="parTrans" cxnId="{2F46618A-6514-4953-8B17-108CFC4F8F7D}">
      <dgm:prSet/>
      <dgm:spPr/>
      <dgm:t>
        <a:bodyPr/>
        <a:lstStyle/>
        <a:p>
          <a:endParaRPr lang="en-US"/>
        </a:p>
      </dgm:t>
    </dgm:pt>
    <dgm:pt modelId="{2F3EB0E3-9FA0-4EC5-A7FF-5B239A959A84}" type="sibTrans" cxnId="{2F46618A-6514-4953-8B17-108CFC4F8F7D}">
      <dgm:prSet/>
      <dgm:spPr/>
      <dgm:t>
        <a:bodyPr/>
        <a:lstStyle/>
        <a:p>
          <a:endParaRPr lang="en-US"/>
        </a:p>
      </dgm:t>
    </dgm:pt>
    <dgm:pt modelId="{C094F343-B181-4322-BD28-8137D82AAF58}">
      <dgm:prSet/>
      <dgm:spPr/>
      <dgm:t>
        <a:bodyPr/>
        <a:lstStyle/>
        <a:p>
          <a:r>
            <a:rPr lang="cs-CZ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Starší, avšak moderní lidé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22B25-5F6D-4DEA-B853-E1E54C6710D6}" type="parTrans" cxnId="{60553F71-EF10-4201-9B50-6224AB1581F2}">
      <dgm:prSet/>
      <dgm:spPr/>
      <dgm:t>
        <a:bodyPr/>
        <a:lstStyle/>
        <a:p>
          <a:endParaRPr lang="en-US"/>
        </a:p>
      </dgm:t>
    </dgm:pt>
    <dgm:pt modelId="{60CD49B8-C088-447C-9F7D-7F70BC7FD181}" type="sibTrans" cxnId="{60553F71-EF10-4201-9B50-6224AB1581F2}">
      <dgm:prSet/>
      <dgm:spPr/>
      <dgm:t>
        <a:bodyPr/>
        <a:lstStyle/>
        <a:p>
          <a:endParaRPr lang="en-US"/>
        </a:p>
      </dgm:t>
    </dgm:pt>
    <dgm:pt modelId="{BE7DBA69-FFFE-4D61-AFA6-F9ECB2F4C20A}">
      <dgm:prSet/>
      <dgm:spPr/>
      <dgm:t>
        <a:bodyPr/>
        <a:lstStyle/>
        <a:p>
          <a:r>
            <a:rPr lang="cs-CZ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Organizátoři akcí se swingovou tématikou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F97AC-3F5C-47EE-B048-E60E918F59E9}" type="parTrans" cxnId="{706915BC-F25B-4C1C-BAE8-A94B7D1AA41E}">
      <dgm:prSet/>
      <dgm:spPr/>
      <dgm:t>
        <a:bodyPr/>
        <a:lstStyle/>
        <a:p>
          <a:endParaRPr lang="en-US"/>
        </a:p>
      </dgm:t>
    </dgm:pt>
    <dgm:pt modelId="{56DE44F1-C934-485D-97F6-2E418E2DCDD3}" type="sibTrans" cxnId="{706915BC-F25B-4C1C-BAE8-A94B7D1AA41E}">
      <dgm:prSet/>
      <dgm:spPr/>
      <dgm:t>
        <a:bodyPr/>
        <a:lstStyle/>
        <a:p>
          <a:endParaRPr lang="en-US"/>
        </a:p>
      </dgm:t>
    </dgm:pt>
    <dgm:pt modelId="{B4EA8027-7824-48DC-BB97-E49E1573B92D}" type="pres">
      <dgm:prSet presAssocID="{C436211E-BB34-469E-BCB2-BD4B28F2F579}" presName="outerComposite" presStyleCnt="0">
        <dgm:presLayoutVars>
          <dgm:chMax val="5"/>
          <dgm:dir/>
          <dgm:resizeHandles val="exact"/>
        </dgm:presLayoutVars>
      </dgm:prSet>
      <dgm:spPr/>
    </dgm:pt>
    <dgm:pt modelId="{42619AE0-E5D6-4D65-97DF-36B17372020D}" type="pres">
      <dgm:prSet presAssocID="{C436211E-BB34-469E-BCB2-BD4B28F2F579}" presName="dummyMaxCanvas" presStyleCnt="0">
        <dgm:presLayoutVars/>
      </dgm:prSet>
      <dgm:spPr/>
    </dgm:pt>
    <dgm:pt modelId="{BDEA9E89-BCA3-44AE-BF59-1473CF435E8C}" type="pres">
      <dgm:prSet presAssocID="{C436211E-BB34-469E-BCB2-BD4B28F2F579}" presName="FiveNodes_1" presStyleLbl="node1" presStyleIdx="0" presStyleCnt="5">
        <dgm:presLayoutVars>
          <dgm:bulletEnabled val="1"/>
        </dgm:presLayoutVars>
      </dgm:prSet>
      <dgm:spPr/>
    </dgm:pt>
    <dgm:pt modelId="{F8BA69B8-900F-43B7-A475-C20DF8A9BBD9}" type="pres">
      <dgm:prSet presAssocID="{C436211E-BB34-469E-BCB2-BD4B28F2F579}" presName="FiveNodes_2" presStyleLbl="node1" presStyleIdx="1" presStyleCnt="5">
        <dgm:presLayoutVars>
          <dgm:bulletEnabled val="1"/>
        </dgm:presLayoutVars>
      </dgm:prSet>
      <dgm:spPr/>
    </dgm:pt>
    <dgm:pt modelId="{F6656B4C-39A4-47CE-9F21-21D5C4480D64}" type="pres">
      <dgm:prSet presAssocID="{C436211E-BB34-469E-BCB2-BD4B28F2F579}" presName="FiveNodes_3" presStyleLbl="node1" presStyleIdx="2" presStyleCnt="5">
        <dgm:presLayoutVars>
          <dgm:bulletEnabled val="1"/>
        </dgm:presLayoutVars>
      </dgm:prSet>
      <dgm:spPr/>
    </dgm:pt>
    <dgm:pt modelId="{FD7937A3-F38C-42DE-AFFF-D16E1615D969}" type="pres">
      <dgm:prSet presAssocID="{C436211E-BB34-469E-BCB2-BD4B28F2F579}" presName="FiveNodes_4" presStyleLbl="node1" presStyleIdx="3" presStyleCnt="5">
        <dgm:presLayoutVars>
          <dgm:bulletEnabled val="1"/>
        </dgm:presLayoutVars>
      </dgm:prSet>
      <dgm:spPr/>
    </dgm:pt>
    <dgm:pt modelId="{7B370A43-9860-415F-8432-1E8F389E83EF}" type="pres">
      <dgm:prSet presAssocID="{C436211E-BB34-469E-BCB2-BD4B28F2F579}" presName="FiveNodes_5" presStyleLbl="node1" presStyleIdx="4" presStyleCnt="5">
        <dgm:presLayoutVars>
          <dgm:bulletEnabled val="1"/>
        </dgm:presLayoutVars>
      </dgm:prSet>
      <dgm:spPr/>
    </dgm:pt>
    <dgm:pt modelId="{9D5577B1-5A1D-4B1D-8CB8-94A72C64FA13}" type="pres">
      <dgm:prSet presAssocID="{C436211E-BB34-469E-BCB2-BD4B28F2F579}" presName="FiveConn_1-2" presStyleLbl="fgAccFollowNode1" presStyleIdx="0" presStyleCnt="4">
        <dgm:presLayoutVars>
          <dgm:bulletEnabled val="1"/>
        </dgm:presLayoutVars>
      </dgm:prSet>
      <dgm:spPr/>
    </dgm:pt>
    <dgm:pt modelId="{98A92905-0CB0-4628-AFDF-6AD282FC2B8D}" type="pres">
      <dgm:prSet presAssocID="{C436211E-BB34-469E-BCB2-BD4B28F2F579}" presName="FiveConn_2-3" presStyleLbl="fgAccFollowNode1" presStyleIdx="1" presStyleCnt="4">
        <dgm:presLayoutVars>
          <dgm:bulletEnabled val="1"/>
        </dgm:presLayoutVars>
      </dgm:prSet>
      <dgm:spPr/>
    </dgm:pt>
    <dgm:pt modelId="{D67CEB0F-B5E1-47C5-BD73-1C78A4B0BAA8}" type="pres">
      <dgm:prSet presAssocID="{C436211E-BB34-469E-BCB2-BD4B28F2F579}" presName="FiveConn_3-4" presStyleLbl="fgAccFollowNode1" presStyleIdx="2" presStyleCnt="4">
        <dgm:presLayoutVars>
          <dgm:bulletEnabled val="1"/>
        </dgm:presLayoutVars>
      </dgm:prSet>
      <dgm:spPr/>
    </dgm:pt>
    <dgm:pt modelId="{3632C37A-49CA-4B1A-BD92-D920DD2FD691}" type="pres">
      <dgm:prSet presAssocID="{C436211E-BB34-469E-BCB2-BD4B28F2F579}" presName="FiveConn_4-5" presStyleLbl="fgAccFollowNode1" presStyleIdx="3" presStyleCnt="4">
        <dgm:presLayoutVars>
          <dgm:bulletEnabled val="1"/>
        </dgm:presLayoutVars>
      </dgm:prSet>
      <dgm:spPr/>
    </dgm:pt>
    <dgm:pt modelId="{DFCD3914-5B69-4B0A-8877-C28B4F085FD6}" type="pres">
      <dgm:prSet presAssocID="{C436211E-BB34-469E-BCB2-BD4B28F2F579}" presName="FiveNodes_1_text" presStyleLbl="node1" presStyleIdx="4" presStyleCnt="5">
        <dgm:presLayoutVars>
          <dgm:bulletEnabled val="1"/>
        </dgm:presLayoutVars>
      </dgm:prSet>
      <dgm:spPr/>
    </dgm:pt>
    <dgm:pt modelId="{2DEC160E-4597-4233-8CB9-A8EF363DC92F}" type="pres">
      <dgm:prSet presAssocID="{C436211E-BB34-469E-BCB2-BD4B28F2F579}" presName="FiveNodes_2_text" presStyleLbl="node1" presStyleIdx="4" presStyleCnt="5">
        <dgm:presLayoutVars>
          <dgm:bulletEnabled val="1"/>
        </dgm:presLayoutVars>
      </dgm:prSet>
      <dgm:spPr/>
    </dgm:pt>
    <dgm:pt modelId="{F480EE53-3BC4-4221-81E5-B93BACB70CC8}" type="pres">
      <dgm:prSet presAssocID="{C436211E-BB34-469E-BCB2-BD4B28F2F579}" presName="FiveNodes_3_text" presStyleLbl="node1" presStyleIdx="4" presStyleCnt="5">
        <dgm:presLayoutVars>
          <dgm:bulletEnabled val="1"/>
        </dgm:presLayoutVars>
      </dgm:prSet>
      <dgm:spPr/>
    </dgm:pt>
    <dgm:pt modelId="{D94C96A5-EAE4-479A-A4F3-A48143844E3F}" type="pres">
      <dgm:prSet presAssocID="{C436211E-BB34-469E-BCB2-BD4B28F2F579}" presName="FiveNodes_4_text" presStyleLbl="node1" presStyleIdx="4" presStyleCnt="5">
        <dgm:presLayoutVars>
          <dgm:bulletEnabled val="1"/>
        </dgm:presLayoutVars>
      </dgm:prSet>
      <dgm:spPr/>
    </dgm:pt>
    <dgm:pt modelId="{AC856325-479D-4E77-8E98-7C934CB77A83}" type="pres">
      <dgm:prSet presAssocID="{C436211E-BB34-469E-BCB2-BD4B28F2F57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D86B88F-638B-4169-9526-B6B34BA2DA0C}" type="presOf" srcId="{EEDAF663-040E-4341-8F5D-1BB48DC02DC3}" destId="{9D5577B1-5A1D-4B1D-8CB8-94A72C64FA13}" srcOrd="0" destOrd="0" presId="urn:microsoft.com/office/officeart/2005/8/layout/vProcess5"/>
    <dgm:cxn modelId="{9EC2AB64-D773-47EF-A50C-8289A0415EB4}" type="presOf" srcId="{C094F343-B181-4322-BD28-8137D82AAF58}" destId="{D94C96A5-EAE4-479A-A4F3-A48143844E3F}" srcOrd="1" destOrd="0" presId="urn:microsoft.com/office/officeart/2005/8/layout/vProcess5"/>
    <dgm:cxn modelId="{0A451ED5-1473-4BD9-9AAF-71F0D79863E6}" srcId="{C436211E-BB34-469E-BCB2-BD4B28F2F579}" destId="{A8CE1D06-8185-439A-8A30-AE98EC4271C5}" srcOrd="1" destOrd="0" parTransId="{22A93F59-EF3A-40C4-93F4-2403F5BAB8FC}" sibTransId="{B7D81AA4-88DE-466B-AAC9-3E14F79C05F8}"/>
    <dgm:cxn modelId="{85FD61A6-BD55-49D9-ADDF-ED188B2A4213}" type="presOf" srcId="{A8CE1D06-8185-439A-8A30-AE98EC4271C5}" destId="{F8BA69B8-900F-43B7-A475-C20DF8A9BBD9}" srcOrd="0" destOrd="0" presId="urn:microsoft.com/office/officeart/2005/8/layout/vProcess5"/>
    <dgm:cxn modelId="{C9B3DB33-0D75-4F65-A766-3B754B35A184}" type="presOf" srcId="{60CD49B8-C088-447C-9F7D-7F70BC7FD181}" destId="{3632C37A-49CA-4B1A-BD92-D920DD2FD691}" srcOrd="0" destOrd="0" presId="urn:microsoft.com/office/officeart/2005/8/layout/vProcess5"/>
    <dgm:cxn modelId="{474AF3FD-E206-47B8-B469-5DE3C2E2C2CD}" type="presOf" srcId="{1882F9CD-358F-4B48-A8BC-0C3530A36133}" destId="{BDEA9E89-BCA3-44AE-BF59-1473CF435E8C}" srcOrd="0" destOrd="0" presId="urn:microsoft.com/office/officeart/2005/8/layout/vProcess5"/>
    <dgm:cxn modelId="{BF281ABB-4E5D-4B60-A4CF-216D9BD871B1}" type="presOf" srcId="{BE7DBA69-FFFE-4D61-AFA6-F9ECB2F4C20A}" destId="{7B370A43-9860-415F-8432-1E8F389E83EF}" srcOrd="0" destOrd="0" presId="urn:microsoft.com/office/officeart/2005/8/layout/vProcess5"/>
    <dgm:cxn modelId="{706915BC-F25B-4C1C-BAE8-A94B7D1AA41E}" srcId="{C436211E-BB34-469E-BCB2-BD4B28F2F579}" destId="{BE7DBA69-FFFE-4D61-AFA6-F9ECB2F4C20A}" srcOrd="4" destOrd="0" parTransId="{F10F97AC-3F5C-47EE-B048-E60E918F59E9}" sibTransId="{56DE44F1-C934-485D-97F6-2E418E2DCDD3}"/>
    <dgm:cxn modelId="{9EE72AB9-3800-48E0-A888-66266B96EC8D}" type="presOf" srcId="{BE7DBA69-FFFE-4D61-AFA6-F9ECB2F4C20A}" destId="{AC856325-479D-4E77-8E98-7C934CB77A83}" srcOrd="1" destOrd="0" presId="urn:microsoft.com/office/officeart/2005/8/layout/vProcess5"/>
    <dgm:cxn modelId="{2F46618A-6514-4953-8B17-108CFC4F8F7D}" srcId="{C436211E-BB34-469E-BCB2-BD4B28F2F579}" destId="{6EB42E92-F6C6-4D75-8D96-DC6B11537E03}" srcOrd="2" destOrd="0" parTransId="{177FCAE9-0703-44D8-84ED-579B56BD0D24}" sibTransId="{2F3EB0E3-9FA0-4EC5-A7FF-5B239A959A84}"/>
    <dgm:cxn modelId="{37BB1691-191F-405B-8E43-F33C1B28C015}" type="presOf" srcId="{1882F9CD-358F-4B48-A8BC-0C3530A36133}" destId="{DFCD3914-5B69-4B0A-8877-C28B4F085FD6}" srcOrd="1" destOrd="0" presId="urn:microsoft.com/office/officeart/2005/8/layout/vProcess5"/>
    <dgm:cxn modelId="{61864847-9548-455B-A239-E52051814B65}" type="presOf" srcId="{C436211E-BB34-469E-BCB2-BD4B28F2F579}" destId="{B4EA8027-7824-48DC-BB97-E49E1573B92D}" srcOrd="0" destOrd="0" presId="urn:microsoft.com/office/officeart/2005/8/layout/vProcess5"/>
    <dgm:cxn modelId="{264D76DC-F157-48F4-B137-8625B9B1C34D}" type="presOf" srcId="{2F3EB0E3-9FA0-4EC5-A7FF-5B239A959A84}" destId="{D67CEB0F-B5E1-47C5-BD73-1C78A4B0BAA8}" srcOrd="0" destOrd="0" presId="urn:microsoft.com/office/officeart/2005/8/layout/vProcess5"/>
    <dgm:cxn modelId="{4D2638B2-CA9C-4B24-9DC2-189634AB8700}" type="presOf" srcId="{A8CE1D06-8185-439A-8A30-AE98EC4271C5}" destId="{2DEC160E-4597-4233-8CB9-A8EF363DC92F}" srcOrd="1" destOrd="0" presId="urn:microsoft.com/office/officeart/2005/8/layout/vProcess5"/>
    <dgm:cxn modelId="{C3040C8A-FBBE-40D3-A6A1-1B85DA4F332C}" type="presOf" srcId="{B7D81AA4-88DE-466B-AAC9-3E14F79C05F8}" destId="{98A92905-0CB0-4628-AFDF-6AD282FC2B8D}" srcOrd="0" destOrd="0" presId="urn:microsoft.com/office/officeart/2005/8/layout/vProcess5"/>
    <dgm:cxn modelId="{60553F71-EF10-4201-9B50-6224AB1581F2}" srcId="{C436211E-BB34-469E-BCB2-BD4B28F2F579}" destId="{C094F343-B181-4322-BD28-8137D82AAF58}" srcOrd="3" destOrd="0" parTransId="{52122B25-5F6D-4DEA-B853-E1E54C6710D6}" sibTransId="{60CD49B8-C088-447C-9F7D-7F70BC7FD181}"/>
    <dgm:cxn modelId="{32026ED7-3BB4-4B4D-BCEA-F9690E94D2AA}" type="presOf" srcId="{C094F343-B181-4322-BD28-8137D82AAF58}" destId="{FD7937A3-F38C-42DE-AFFF-D16E1615D969}" srcOrd="0" destOrd="0" presId="urn:microsoft.com/office/officeart/2005/8/layout/vProcess5"/>
    <dgm:cxn modelId="{743C5D5C-DEA2-4267-A0A6-4DC0311D9BE8}" srcId="{C436211E-BB34-469E-BCB2-BD4B28F2F579}" destId="{1882F9CD-358F-4B48-A8BC-0C3530A36133}" srcOrd="0" destOrd="0" parTransId="{D2178C23-E903-4EBB-B299-5E0892B07B77}" sibTransId="{EEDAF663-040E-4341-8F5D-1BB48DC02DC3}"/>
    <dgm:cxn modelId="{2862FD7E-5F34-41AA-AB21-04562BEC9B92}" type="presOf" srcId="{6EB42E92-F6C6-4D75-8D96-DC6B11537E03}" destId="{F480EE53-3BC4-4221-81E5-B93BACB70CC8}" srcOrd="1" destOrd="0" presId="urn:microsoft.com/office/officeart/2005/8/layout/vProcess5"/>
    <dgm:cxn modelId="{47A50150-6DA8-4519-84A2-05C17B1B9AD0}" type="presOf" srcId="{6EB42E92-F6C6-4D75-8D96-DC6B11537E03}" destId="{F6656B4C-39A4-47CE-9F21-21D5C4480D64}" srcOrd="0" destOrd="0" presId="urn:microsoft.com/office/officeart/2005/8/layout/vProcess5"/>
    <dgm:cxn modelId="{BB4A04A5-D2EC-41DD-8FDF-2C7253C77D23}" type="presParOf" srcId="{B4EA8027-7824-48DC-BB97-E49E1573B92D}" destId="{42619AE0-E5D6-4D65-97DF-36B17372020D}" srcOrd="0" destOrd="0" presId="urn:microsoft.com/office/officeart/2005/8/layout/vProcess5"/>
    <dgm:cxn modelId="{7749ECAB-C3BD-4D37-988C-BE1EFA6078E5}" type="presParOf" srcId="{B4EA8027-7824-48DC-BB97-E49E1573B92D}" destId="{BDEA9E89-BCA3-44AE-BF59-1473CF435E8C}" srcOrd="1" destOrd="0" presId="urn:microsoft.com/office/officeart/2005/8/layout/vProcess5"/>
    <dgm:cxn modelId="{EC0E9FD5-5DB0-432A-8AD2-70FC655A257E}" type="presParOf" srcId="{B4EA8027-7824-48DC-BB97-E49E1573B92D}" destId="{F8BA69B8-900F-43B7-A475-C20DF8A9BBD9}" srcOrd="2" destOrd="0" presId="urn:microsoft.com/office/officeart/2005/8/layout/vProcess5"/>
    <dgm:cxn modelId="{352963EE-5322-4C04-9706-E3FE0481F92C}" type="presParOf" srcId="{B4EA8027-7824-48DC-BB97-E49E1573B92D}" destId="{F6656B4C-39A4-47CE-9F21-21D5C4480D64}" srcOrd="3" destOrd="0" presId="urn:microsoft.com/office/officeart/2005/8/layout/vProcess5"/>
    <dgm:cxn modelId="{633EE835-805B-43AE-845C-82CA2C271484}" type="presParOf" srcId="{B4EA8027-7824-48DC-BB97-E49E1573B92D}" destId="{FD7937A3-F38C-42DE-AFFF-D16E1615D969}" srcOrd="4" destOrd="0" presId="urn:microsoft.com/office/officeart/2005/8/layout/vProcess5"/>
    <dgm:cxn modelId="{287CE8EB-0678-4420-9AB8-BB60CDCE65C2}" type="presParOf" srcId="{B4EA8027-7824-48DC-BB97-E49E1573B92D}" destId="{7B370A43-9860-415F-8432-1E8F389E83EF}" srcOrd="5" destOrd="0" presId="urn:microsoft.com/office/officeart/2005/8/layout/vProcess5"/>
    <dgm:cxn modelId="{596C4AB0-383F-42B3-A3E4-BC7468970B08}" type="presParOf" srcId="{B4EA8027-7824-48DC-BB97-E49E1573B92D}" destId="{9D5577B1-5A1D-4B1D-8CB8-94A72C64FA13}" srcOrd="6" destOrd="0" presId="urn:microsoft.com/office/officeart/2005/8/layout/vProcess5"/>
    <dgm:cxn modelId="{399DC9D3-2F2D-49BE-AD95-7B8044EDEE0E}" type="presParOf" srcId="{B4EA8027-7824-48DC-BB97-E49E1573B92D}" destId="{98A92905-0CB0-4628-AFDF-6AD282FC2B8D}" srcOrd="7" destOrd="0" presId="urn:microsoft.com/office/officeart/2005/8/layout/vProcess5"/>
    <dgm:cxn modelId="{01F4F674-5AD5-4B09-8EAF-1B78DD70571D}" type="presParOf" srcId="{B4EA8027-7824-48DC-BB97-E49E1573B92D}" destId="{D67CEB0F-B5E1-47C5-BD73-1C78A4B0BAA8}" srcOrd="8" destOrd="0" presId="urn:microsoft.com/office/officeart/2005/8/layout/vProcess5"/>
    <dgm:cxn modelId="{D3BD385E-4CB0-4959-8C14-8A1CC4F659F0}" type="presParOf" srcId="{B4EA8027-7824-48DC-BB97-E49E1573B92D}" destId="{3632C37A-49CA-4B1A-BD92-D920DD2FD691}" srcOrd="9" destOrd="0" presId="urn:microsoft.com/office/officeart/2005/8/layout/vProcess5"/>
    <dgm:cxn modelId="{30C83CA0-A806-4C85-B8E8-B7FBCA62C007}" type="presParOf" srcId="{B4EA8027-7824-48DC-BB97-E49E1573B92D}" destId="{DFCD3914-5B69-4B0A-8877-C28B4F085FD6}" srcOrd="10" destOrd="0" presId="urn:microsoft.com/office/officeart/2005/8/layout/vProcess5"/>
    <dgm:cxn modelId="{C03AD387-3FF1-4CB8-89AB-1BC2307EB12C}" type="presParOf" srcId="{B4EA8027-7824-48DC-BB97-E49E1573B92D}" destId="{2DEC160E-4597-4233-8CB9-A8EF363DC92F}" srcOrd="11" destOrd="0" presId="urn:microsoft.com/office/officeart/2005/8/layout/vProcess5"/>
    <dgm:cxn modelId="{4D0A29AB-E1F7-4CC9-9C8D-E05D3B6F8827}" type="presParOf" srcId="{B4EA8027-7824-48DC-BB97-E49E1573B92D}" destId="{F480EE53-3BC4-4221-81E5-B93BACB70CC8}" srcOrd="12" destOrd="0" presId="urn:microsoft.com/office/officeart/2005/8/layout/vProcess5"/>
    <dgm:cxn modelId="{48117259-B72C-4BB7-8EB1-2D55555AC0B8}" type="presParOf" srcId="{B4EA8027-7824-48DC-BB97-E49E1573B92D}" destId="{D94C96A5-EAE4-479A-A4F3-A48143844E3F}" srcOrd="13" destOrd="0" presId="urn:microsoft.com/office/officeart/2005/8/layout/vProcess5"/>
    <dgm:cxn modelId="{6A76F83B-A712-4EA3-956A-9559200758D1}" type="presParOf" srcId="{B4EA8027-7824-48DC-BB97-E49E1573B92D}" destId="{AC856325-479D-4E77-8E98-7C934CB77A8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065A58-E4B7-43E0-B3B2-35598BBF8B65}" type="doc">
      <dgm:prSet loTypeId="urn:microsoft.com/office/officeart/2005/8/layout/cycle6" loCatId="cycle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F065384-2F01-4B3D-9C36-4C065BC9DC0F}">
      <dgm:prSet/>
      <dgm:spPr/>
      <dgm:t>
        <a:bodyPr/>
        <a:lstStyle/>
        <a:p>
          <a:r>
            <a:rPr lang="cs-CZ" b="0" i="0"/>
            <a:t>Sociální sítě</a:t>
          </a:r>
          <a:endParaRPr lang="en-US"/>
        </a:p>
      </dgm:t>
    </dgm:pt>
    <dgm:pt modelId="{EEB5C0E2-9B60-4F7D-BE2B-FE5D6E60B437}" type="parTrans" cxnId="{F7D9D385-9104-4747-B531-C0F9F1DB68D3}">
      <dgm:prSet/>
      <dgm:spPr/>
      <dgm:t>
        <a:bodyPr/>
        <a:lstStyle/>
        <a:p>
          <a:endParaRPr lang="en-US"/>
        </a:p>
      </dgm:t>
    </dgm:pt>
    <dgm:pt modelId="{3FA23D81-683C-4A58-AC9C-3C4358DA0A8F}" type="sibTrans" cxnId="{F7D9D385-9104-4747-B531-C0F9F1DB68D3}">
      <dgm:prSet/>
      <dgm:spPr/>
      <dgm:t>
        <a:bodyPr/>
        <a:lstStyle/>
        <a:p>
          <a:endParaRPr lang="en-US"/>
        </a:p>
      </dgm:t>
    </dgm:pt>
    <dgm:pt modelId="{0FCC530D-1F42-4CB5-BD55-BFC2EB8A0B70}">
      <dgm:prSet/>
      <dgm:spPr/>
      <dgm:t>
        <a:bodyPr/>
        <a:lstStyle/>
        <a:p>
          <a:r>
            <a:rPr lang="cs-CZ" b="0" i="0"/>
            <a:t>Rádiová kampaň – ČRo Radiožurnál, Vltava, Wave </a:t>
          </a:r>
          <a:endParaRPr lang="en-US"/>
        </a:p>
      </dgm:t>
    </dgm:pt>
    <dgm:pt modelId="{AEFA5C09-32D7-4784-9C8A-52A5F34E5991}" type="parTrans" cxnId="{B4A3F357-2F38-4CB8-9F32-D7B70C5F4AD5}">
      <dgm:prSet/>
      <dgm:spPr/>
      <dgm:t>
        <a:bodyPr/>
        <a:lstStyle/>
        <a:p>
          <a:endParaRPr lang="en-US"/>
        </a:p>
      </dgm:t>
    </dgm:pt>
    <dgm:pt modelId="{DF598875-6D0A-4F7B-AF64-B8EEA5D097FE}" type="sibTrans" cxnId="{B4A3F357-2F38-4CB8-9F32-D7B70C5F4AD5}">
      <dgm:prSet/>
      <dgm:spPr/>
      <dgm:t>
        <a:bodyPr/>
        <a:lstStyle/>
        <a:p>
          <a:endParaRPr lang="en-US"/>
        </a:p>
      </dgm:t>
    </dgm:pt>
    <dgm:pt modelId="{86BE5907-3786-438D-97E0-351DAC4D0BB9}">
      <dgm:prSet/>
      <dgm:spPr/>
      <dgm:t>
        <a:bodyPr/>
        <a:lstStyle/>
        <a:p>
          <a:r>
            <a:rPr lang="cs-CZ" b="0" i="0"/>
            <a:t>YouTube kanál</a:t>
          </a:r>
          <a:endParaRPr lang="en-US"/>
        </a:p>
      </dgm:t>
    </dgm:pt>
    <dgm:pt modelId="{F4675687-F28C-42B6-87FF-952821A2ECBC}" type="parTrans" cxnId="{CA4865C2-451C-4966-A5D9-C15647200275}">
      <dgm:prSet/>
      <dgm:spPr/>
      <dgm:t>
        <a:bodyPr/>
        <a:lstStyle/>
        <a:p>
          <a:endParaRPr lang="en-US"/>
        </a:p>
      </dgm:t>
    </dgm:pt>
    <dgm:pt modelId="{59938564-BAE5-410D-84A3-D2882487908C}" type="sibTrans" cxnId="{CA4865C2-451C-4966-A5D9-C15647200275}">
      <dgm:prSet/>
      <dgm:spPr/>
      <dgm:t>
        <a:bodyPr/>
        <a:lstStyle/>
        <a:p>
          <a:endParaRPr lang="en-US"/>
        </a:p>
      </dgm:t>
    </dgm:pt>
    <dgm:pt modelId="{D30E00EF-BBBB-4746-ACF7-6604C931C27C}">
      <dgm:prSet/>
      <dgm:spPr/>
      <dgm:t>
        <a:bodyPr/>
        <a:lstStyle/>
        <a:p>
          <a:r>
            <a:rPr lang="cs-CZ" b="0" i="0"/>
            <a:t>Word-of-mouth</a:t>
          </a:r>
          <a:endParaRPr lang="en-US"/>
        </a:p>
      </dgm:t>
    </dgm:pt>
    <dgm:pt modelId="{EE6ACAAB-3D8F-4490-84ED-AF7B5E15112D}" type="parTrans" cxnId="{28F81B77-2B9A-429D-8DD8-894114A6E504}">
      <dgm:prSet/>
      <dgm:spPr/>
      <dgm:t>
        <a:bodyPr/>
        <a:lstStyle/>
        <a:p>
          <a:endParaRPr lang="en-US"/>
        </a:p>
      </dgm:t>
    </dgm:pt>
    <dgm:pt modelId="{6D12A336-EA18-4BA2-9EE8-046F7BEFA312}" type="sibTrans" cxnId="{28F81B77-2B9A-429D-8DD8-894114A6E504}">
      <dgm:prSet/>
      <dgm:spPr/>
      <dgm:t>
        <a:bodyPr/>
        <a:lstStyle/>
        <a:p>
          <a:endParaRPr lang="en-US"/>
        </a:p>
      </dgm:t>
    </dgm:pt>
    <dgm:pt modelId="{A227B1F8-1F4C-474B-8F6E-CBB0406C9876}">
      <dgm:prSet/>
      <dgm:spPr/>
      <dgm:t>
        <a:bodyPr/>
        <a:lstStyle/>
        <a:p>
          <a:r>
            <a:rPr lang="cs-CZ" b="0" i="0"/>
            <a:t>Vlastní webové stránky</a:t>
          </a:r>
          <a:endParaRPr lang="en-US"/>
        </a:p>
      </dgm:t>
    </dgm:pt>
    <dgm:pt modelId="{F3C33446-092B-450C-8C72-D908BD6FDF36}" type="parTrans" cxnId="{624107D0-7836-4703-B989-0BF33297A345}">
      <dgm:prSet/>
      <dgm:spPr/>
      <dgm:t>
        <a:bodyPr/>
        <a:lstStyle/>
        <a:p>
          <a:endParaRPr lang="en-US"/>
        </a:p>
      </dgm:t>
    </dgm:pt>
    <dgm:pt modelId="{C02B2207-27D7-4BAA-8A37-5EF919258ECC}" type="sibTrans" cxnId="{624107D0-7836-4703-B989-0BF33297A345}">
      <dgm:prSet/>
      <dgm:spPr/>
      <dgm:t>
        <a:bodyPr/>
        <a:lstStyle/>
        <a:p>
          <a:endParaRPr lang="en-US"/>
        </a:p>
      </dgm:t>
    </dgm:pt>
    <dgm:pt modelId="{13F5783B-29F6-4C34-B669-F99D55A8A009}">
      <dgm:prSet/>
      <dgm:spPr/>
      <dgm:t>
        <a:bodyPr/>
        <a:lstStyle/>
        <a:p>
          <a:r>
            <a:rPr lang="cs-CZ" b="0" i="0"/>
            <a:t>Goout, Bandzone</a:t>
          </a:r>
          <a:endParaRPr lang="en-US"/>
        </a:p>
      </dgm:t>
    </dgm:pt>
    <dgm:pt modelId="{DA5F83F7-CEFE-4B29-AA8C-92C1C5AFD12D}" type="parTrans" cxnId="{3B1289A5-A599-4EA9-B1E9-F041722CF042}">
      <dgm:prSet/>
      <dgm:spPr/>
      <dgm:t>
        <a:bodyPr/>
        <a:lstStyle/>
        <a:p>
          <a:endParaRPr lang="en-US"/>
        </a:p>
      </dgm:t>
    </dgm:pt>
    <dgm:pt modelId="{A0E060AE-2A19-40F8-B95F-145870623800}" type="sibTrans" cxnId="{3B1289A5-A599-4EA9-B1E9-F041722CF042}">
      <dgm:prSet/>
      <dgm:spPr/>
      <dgm:t>
        <a:bodyPr/>
        <a:lstStyle/>
        <a:p>
          <a:endParaRPr lang="en-US"/>
        </a:p>
      </dgm:t>
    </dgm:pt>
    <dgm:pt modelId="{582F0602-9A09-47A6-B7C5-57F68C6B0DCE}">
      <dgm:prSet/>
      <dgm:spPr/>
      <dgm:t>
        <a:bodyPr/>
        <a:lstStyle/>
        <a:p>
          <a:r>
            <a:rPr lang="cs-CZ" b="0" i="0"/>
            <a:t>Časopisy</a:t>
          </a:r>
          <a:endParaRPr lang="en-US"/>
        </a:p>
      </dgm:t>
    </dgm:pt>
    <dgm:pt modelId="{38D43681-A24F-4849-8C60-2D5E5B6CC97E}" type="parTrans" cxnId="{9F600E24-2332-4193-B901-41DC4F06F3D5}">
      <dgm:prSet/>
      <dgm:spPr/>
      <dgm:t>
        <a:bodyPr/>
        <a:lstStyle/>
        <a:p>
          <a:endParaRPr lang="en-US"/>
        </a:p>
      </dgm:t>
    </dgm:pt>
    <dgm:pt modelId="{263903DC-CF08-44AC-8706-9CAD8E8CE87A}" type="sibTrans" cxnId="{9F600E24-2332-4193-B901-41DC4F06F3D5}">
      <dgm:prSet/>
      <dgm:spPr/>
      <dgm:t>
        <a:bodyPr/>
        <a:lstStyle/>
        <a:p>
          <a:endParaRPr lang="en-US"/>
        </a:p>
      </dgm:t>
    </dgm:pt>
    <dgm:pt modelId="{FF7DBB79-EF62-4C0F-9B7E-F33A7B412E0A}" type="pres">
      <dgm:prSet presAssocID="{4D065A58-E4B7-43E0-B3B2-35598BBF8B65}" presName="cycle" presStyleCnt="0">
        <dgm:presLayoutVars>
          <dgm:dir/>
          <dgm:resizeHandles val="exact"/>
        </dgm:presLayoutVars>
      </dgm:prSet>
      <dgm:spPr/>
    </dgm:pt>
    <dgm:pt modelId="{EE3C0FF1-7A56-49AC-9948-AAEDD849FAE4}" type="pres">
      <dgm:prSet presAssocID="{DF065384-2F01-4B3D-9C36-4C065BC9DC0F}" presName="node" presStyleLbl="node1" presStyleIdx="0" presStyleCnt="7">
        <dgm:presLayoutVars>
          <dgm:bulletEnabled val="1"/>
        </dgm:presLayoutVars>
      </dgm:prSet>
      <dgm:spPr/>
    </dgm:pt>
    <dgm:pt modelId="{55CC3359-979B-4751-BA7F-7D520102441F}" type="pres">
      <dgm:prSet presAssocID="{DF065384-2F01-4B3D-9C36-4C065BC9DC0F}" presName="spNode" presStyleCnt="0"/>
      <dgm:spPr/>
    </dgm:pt>
    <dgm:pt modelId="{D6557DA9-E0B9-4221-ACE2-7558EF89EC09}" type="pres">
      <dgm:prSet presAssocID="{3FA23D81-683C-4A58-AC9C-3C4358DA0A8F}" presName="sibTrans" presStyleLbl="sibTrans1D1" presStyleIdx="0" presStyleCnt="7"/>
      <dgm:spPr/>
    </dgm:pt>
    <dgm:pt modelId="{85EE8EA0-06BC-4102-8333-5AF1CA9801B8}" type="pres">
      <dgm:prSet presAssocID="{0FCC530D-1F42-4CB5-BD55-BFC2EB8A0B70}" presName="node" presStyleLbl="node1" presStyleIdx="1" presStyleCnt="7">
        <dgm:presLayoutVars>
          <dgm:bulletEnabled val="1"/>
        </dgm:presLayoutVars>
      </dgm:prSet>
      <dgm:spPr/>
    </dgm:pt>
    <dgm:pt modelId="{75EA1491-0B2D-49D5-8883-B2D7E98594C0}" type="pres">
      <dgm:prSet presAssocID="{0FCC530D-1F42-4CB5-BD55-BFC2EB8A0B70}" presName="spNode" presStyleCnt="0"/>
      <dgm:spPr/>
    </dgm:pt>
    <dgm:pt modelId="{6672385E-0D44-4797-9797-9B09152005AA}" type="pres">
      <dgm:prSet presAssocID="{DF598875-6D0A-4F7B-AF64-B8EEA5D097FE}" presName="sibTrans" presStyleLbl="sibTrans1D1" presStyleIdx="1" presStyleCnt="7"/>
      <dgm:spPr/>
    </dgm:pt>
    <dgm:pt modelId="{84F4C2D6-7776-417C-9B0B-B1200AD820CE}" type="pres">
      <dgm:prSet presAssocID="{86BE5907-3786-438D-97E0-351DAC4D0BB9}" presName="node" presStyleLbl="node1" presStyleIdx="2" presStyleCnt="7">
        <dgm:presLayoutVars>
          <dgm:bulletEnabled val="1"/>
        </dgm:presLayoutVars>
      </dgm:prSet>
      <dgm:spPr/>
    </dgm:pt>
    <dgm:pt modelId="{F380014A-182C-4C53-BE17-31C06169AD3D}" type="pres">
      <dgm:prSet presAssocID="{86BE5907-3786-438D-97E0-351DAC4D0BB9}" presName="spNode" presStyleCnt="0"/>
      <dgm:spPr/>
    </dgm:pt>
    <dgm:pt modelId="{F62E8D57-BDA3-4F30-86CB-70E019D5218E}" type="pres">
      <dgm:prSet presAssocID="{59938564-BAE5-410D-84A3-D2882487908C}" presName="sibTrans" presStyleLbl="sibTrans1D1" presStyleIdx="2" presStyleCnt="7"/>
      <dgm:spPr/>
    </dgm:pt>
    <dgm:pt modelId="{A73BA3FA-04C3-47AB-891D-0B402665884E}" type="pres">
      <dgm:prSet presAssocID="{D30E00EF-BBBB-4746-ACF7-6604C931C27C}" presName="node" presStyleLbl="node1" presStyleIdx="3" presStyleCnt="7">
        <dgm:presLayoutVars>
          <dgm:bulletEnabled val="1"/>
        </dgm:presLayoutVars>
      </dgm:prSet>
      <dgm:spPr/>
    </dgm:pt>
    <dgm:pt modelId="{86044C90-F906-4BB5-BCCE-AE6DB59AB195}" type="pres">
      <dgm:prSet presAssocID="{D30E00EF-BBBB-4746-ACF7-6604C931C27C}" presName="spNode" presStyleCnt="0"/>
      <dgm:spPr/>
    </dgm:pt>
    <dgm:pt modelId="{968A1130-5FF8-4370-BEA3-4A7678BA1375}" type="pres">
      <dgm:prSet presAssocID="{6D12A336-EA18-4BA2-9EE8-046F7BEFA312}" presName="sibTrans" presStyleLbl="sibTrans1D1" presStyleIdx="3" presStyleCnt="7"/>
      <dgm:spPr/>
    </dgm:pt>
    <dgm:pt modelId="{71726E2A-E1BD-4B77-B57B-E524D2AC91A6}" type="pres">
      <dgm:prSet presAssocID="{A227B1F8-1F4C-474B-8F6E-CBB0406C9876}" presName="node" presStyleLbl="node1" presStyleIdx="4" presStyleCnt="7">
        <dgm:presLayoutVars>
          <dgm:bulletEnabled val="1"/>
        </dgm:presLayoutVars>
      </dgm:prSet>
      <dgm:spPr/>
    </dgm:pt>
    <dgm:pt modelId="{C0391F56-58D8-41D0-B7DF-FAECBEBF25A0}" type="pres">
      <dgm:prSet presAssocID="{A227B1F8-1F4C-474B-8F6E-CBB0406C9876}" presName="spNode" presStyleCnt="0"/>
      <dgm:spPr/>
    </dgm:pt>
    <dgm:pt modelId="{6AF79002-9D25-4B17-810D-EBFBCD4A8D28}" type="pres">
      <dgm:prSet presAssocID="{C02B2207-27D7-4BAA-8A37-5EF919258ECC}" presName="sibTrans" presStyleLbl="sibTrans1D1" presStyleIdx="4" presStyleCnt="7"/>
      <dgm:spPr/>
    </dgm:pt>
    <dgm:pt modelId="{EA8232DC-9ED7-4507-8440-508F4236C065}" type="pres">
      <dgm:prSet presAssocID="{13F5783B-29F6-4C34-B669-F99D55A8A009}" presName="node" presStyleLbl="node1" presStyleIdx="5" presStyleCnt="7">
        <dgm:presLayoutVars>
          <dgm:bulletEnabled val="1"/>
        </dgm:presLayoutVars>
      </dgm:prSet>
      <dgm:spPr/>
    </dgm:pt>
    <dgm:pt modelId="{1112A422-68AF-484B-BE7B-0C403E0A1164}" type="pres">
      <dgm:prSet presAssocID="{13F5783B-29F6-4C34-B669-F99D55A8A009}" presName="spNode" presStyleCnt="0"/>
      <dgm:spPr/>
    </dgm:pt>
    <dgm:pt modelId="{08DF8DE5-C54D-44BA-B997-0E905EC39758}" type="pres">
      <dgm:prSet presAssocID="{A0E060AE-2A19-40F8-B95F-145870623800}" presName="sibTrans" presStyleLbl="sibTrans1D1" presStyleIdx="5" presStyleCnt="7"/>
      <dgm:spPr/>
    </dgm:pt>
    <dgm:pt modelId="{772E387E-445B-48DE-B3A2-931487CC8274}" type="pres">
      <dgm:prSet presAssocID="{582F0602-9A09-47A6-B7C5-57F68C6B0DCE}" presName="node" presStyleLbl="node1" presStyleIdx="6" presStyleCnt="7">
        <dgm:presLayoutVars>
          <dgm:bulletEnabled val="1"/>
        </dgm:presLayoutVars>
      </dgm:prSet>
      <dgm:spPr/>
    </dgm:pt>
    <dgm:pt modelId="{DBF3A9F3-1614-4BD7-B517-E477742112E9}" type="pres">
      <dgm:prSet presAssocID="{582F0602-9A09-47A6-B7C5-57F68C6B0DCE}" presName="spNode" presStyleCnt="0"/>
      <dgm:spPr/>
    </dgm:pt>
    <dgm:pt modelId="{916AB5BF-6592-4A6E-A08C-73173F2324E1}" type="pres">
      <dgm:prSet presAssocID="{263903DC-CF08-44AC-8706-9CAD8E8CE87A}" presName="sibTrans" presStyleLbl="sibTrans1D1" presStyleIdx="6" presStyleCnt="7"/>
      <dgm:spPr/>
    </dgm:pt>
  </dgm:ptLst>
  <dgm:cxnLst>
    <dgm:cxn modelId="{B3434C1F-59A2-4246-9901-87284AB4C6E3}" type="presOf" srcId="{DF598875-6D0A-4F7B-AF64-B8EEA5D097FE}" destId="{6672385E-0D44-4797-9797-9B09152005AA}" srcOrd="0" destOrd="0" presId="urn:microsoft.com/office/officeart/2005/8/layout/cycle6"/>
    <dgm:cxn modelId="{28F81B77-2B9A-429D-8DD8-894114A6E504}" srcId="{4D065A58-E4B7-43E0-B3B2-35598BBF8B65}" destId="{D30E00EF-BBBB-4746-ACF7-6604C931C27C}" srcOrd="3" destOrd="0" parTransId="{EE6ACAAB-3D8F-4490-84ED-AF7B5E15112D}" sibTransId="{6D12A336-EA18-4BA2-9EE8-046F7BEFA312}"/>
    <dgm:cxn modelId="{8300E167-87EA-4CE3-8699-ED861634FBE7}" type="presOf" srcId="{DF065384-2F01-4B3D-9C36-4C065BC9DC0F}" destId="{EE3C0FF1-7A56-49AC-9948-AAEDD849FAE4}" srcOrd="0" destOrd="0" presId="urn:microsoft.com/office/officeart/2005/8/layout/cycle6"/>
    <dgm:cxn modelId="{040A7105-DB70-410B-808C-3CFB7213F879}" type="presOf" srcId="{3FA23D81-683C-4A58-AC9C-3C4358DA0A8F}" destId="{D6557DA9-E0B9-4221-ACE2-7558EF89EC09}" srcOrd="0" destOrd="0" presId="urn:microsoft.com/office/officeart/2005/8/layout/cycle6"/>
    <dgm:cxn modelId="{F7D9D385-9104-4747-B531-C0F9F1DB68D3}" srcId="{4D065A58-E4B7-43E0-B3B2-35598BBF8B65}" destId="{DF065384-2F01-4B3D-9C36-4C065BC9DC0F}" srcOrd="0" destOrd="0" parTransId="{EEB5C0E2-9B60-4F7D-BE2B-FE5D6E60B437}" sibTransId="{3FA23D81-683C-4A58-AC9C-3C4358DA0A8F}"/>
    <dgm:cxn modelId="{9F600E24-2332-4193-B901-41DC4F06F3D5}" srcId="{4D065A58-E4B7-43E0-B3B2-35598BBF8B65}" destId="{582F0602-9A09-47A6-B7C5-57F68C6B0DCE}" srcOrd="6" destOrd="0" parTransId="{38D43681-A24F-4849-8C60-2D5E5B6CC97E}" sibTransId="{263903DC-CF08-44AC-8706-9CAD8E8CE87A}"/>
    <dgm:cxn modelId="{12A05EDE-88CC-491A-A376-3FD6C69CB025}" type="presOf" srcId="{582F0602-9A09-47A6-B7C5-57F68C6B0DCE}" destId="{772E387E-445B-48DE-B3A2-931487CC8274}" srcOrd="0" destOrd="0" presId="urn:microsoft.com/office/officeart/2005/8/layout/cycle6"/>
    <dgm:cxn modelId="{C783CC9F-9FA7-4AB4-80E0-E4ACE704FF5B}" type="presOf" srcId="{6D12A336-EA18-4BA2-9EE8-046F7BEFA312}" destId="{968A1130-5FF8-4370-BEA3-4A7678BA1375}" srcOrd="0" destOrd="0" presId="urn:microsoft.com/office/officeart/2005/8/layout/cycle6"/>
    <dgm:cxn modelId="{55EC1551-E979-4658-AA20-D81E3CC78A8D}" type="presOf" srcId="{59938564-BAE5-410D-84A3-D2882487908C}" destId="{F62E8D57-BDA3-4F30-86CB-70E019D5218E}" srcOrd="0" destOrd="0" presId="urn:microsoft.com/office/officeart/2005/8/layout/cycle6"/>
    <dgm:cxn modelId="{09B77134-FBBC-4963-9BE2-C7F298BA2E1D}" type="presOf" srcId="{86BE5907-3786-438D-97E0-351DAC4D0BB9}" destId="{84F4C2D6-7776-417C-9B0B-B1200AD820CE}" srcOrd="0" destOrd="0" presId="urn:microsoft.com/office/officeart/2005/8/layout/cycle6"/>
    <dgm:cxn modelId="{B4A3F357-2F38-4CB8-9F32-D7B70C5F4AD5}" srcId="{4D065A58-E4B7-43E0-B3B2-35598BBF8B65}" destId="{0FCC530D-1F42-4CB5-BD55-BFC2EB8A0B70}" srcOrd="1" destOrd="0" parTransId="{AEFA5C09-32D7-4784-9C8A-52A5F34E5991}" sibTransId="{DF598875-6D0A-4F7B-AF64-B8EEA5D097FE}"/>
    <dgm:cxn modelId="{5FCF1E64-A417-4D52-BEB5-48C6E95A8772}" type="presOf" srcId="{0FCC530D-1F42-4CB5-BD55-BFC2EB8A0B70}" destId="{85EE8EA0-06BC-4102-8333-5AF1CA9801B8}" srcOrd="0" destOrd="0" presId="urn:microsoft.com/office/officeart/2005/8/layout/cycle6"/>
    <dgm:cxn modelId="{4D64CF2C-7EDA-4270-A845-A150E6C829D8}" type="presOf" srcId="{A0E060AE-2A19-40F8-B95F-145870623800}" destId="{08DF8DE5-C54D-44BA-B997-0E905EC39758}" srcOrd="0" destOrd="0" presId="urn:microsoft.com/office/officeart/2005/8/layout/cycle6"/>
    <dgm:cxn modelId="{16A4B70B-3D40-4BFF-92BB-2C501B9B8635}" type="presOf" srcId="{A227B1F8-1F4C-474B-8F6E-CBB0406C9876}" destId="{71726E2A-E1BD-4B77-B57B-E524D2AC91A6}" srcOrd="0" destOrd="0" presId="urn:microsoft.com/office/officeart/2005/8/layout/cycle6"/>
    <dgm:cxn modelId="{E532B658-04AC-4164-AC2A-18BB9BA75D6C}" type="presOf" srcId="{4D065A58-E4B7-43E0-B3B2-35598BBF8B65}" destId="{FF7DBB79-EF62-4C0F-9B7E-F33A7B412E0A}" srcOrd="0" destOrd="0" presId="urn:microsoft.com/office/officeart/2005/8/layout/cycle6"/>
    <dgm:cxn modelId="{93CCEFAA-D993-41D6-93BB-643D120BB3AB}" type="presOf" srcId="{D30E00EF-BBBB-4746-ACF7-6604C931C27C}" destId="{A73BA3FA-04C3-47AB-891D-0B402665884E}" srcOrd="0" destOrd="0" presId="urn:microsoft.com/office/officeart/2005/8/layout/cycle6"/>
    <dgm:cxn modelId="{3B1289A5-A599-4EA9-B1E9-F041722CF042}" srcId="{4D065A58-E4B7-43E0-B3B2-35598BBF8B65}" destId="{13F5783B-29F6-4C34-B669-F99D55A8A009}" srcOrd="5" destOrd="0" parTransId="{DA5F83F7-CEFE-4B29-AA8C-92C1C5AFD12D}" sibTransId="{A0E060AE-2A19-40F8-B95F-145870623800}"/>
    <dgm:cxn modelId="{4C371283-021E-4190-AC2C-E69AB9DE7712}" type="presOf" srcId="{13F5783B-29F6-4C34-B669-F99D55A8A009}" destId="{EA8232DC-9ED7-4507-8440-508F4236C065}" srcOrd="0" destOrd="0" presId="urn:microsoft.com/office/officeart/2005/8/layout/cycle6"/>
    <dgm:cxn modelId="{3DC40B72-D663-49EE-BE75-7768932F192E}" type="presOf" srcId="{C02B2207-27D7-4BAA-8A37-5EF919258ECC}" destId="{6AF79002-9D25-4B17-810D-EBFBCD4A8D28}" srcOrd="0" destOrd="0" presId="urn:microsoft.com/office/officeart/2005/8/layout/cycle6"/>
    <dgm:cxn modelId="{CA4865C2-451C-4966-A5D9-C15647200275}" srcId="{4D065A58-E4B7-43E0-B3B2-35598BBF8B65}" destId="{86BE5907-3786-438D-97E0-351DAC4D0BB9}" srcOrd="2" destOrd="0" parTransId="{F4675687-F28C-42B6-87FF-952821A2ECBC}" sibTransId="{59938564-BAE5-410D-84A3-D2882487908C}"/>
    <dgm:cxn modelId="{B6D19AA9-EE90-41AA-B920-0110B1736CEF}" type="presOf" srcId="{263903DC-CF08-44AC-8706-9CAD8E8CE87A}" destId="{916AB5BF-6592-4A6E-A08C-73173F2324E1}" srcOrd="0" destOrd="0" presId="urn:microsoft.com/office/officeart/2005/8/layout/cycle6"/>
    <dgm:cxn modelId="{624107D0-7836-4703-B989-0BF33297A345}" srcId="{4D065A58-E4B7-43E0-B3B2-35598BBF8B65}" destId="{A227B1F8-1F4C-474B-8F6E-CBB0406C9876}" srcOrd="4" destOrd="0" parTransId="{F3C33446-092B-450C-8C72-D908BD6FDF36}" sibTransId="{C02B2207-27D7-4BAA-8A37-5EF919258ECC}"/>
    <dgm:cxn modelId="{9B8E95E7-D246-4D53-ADCC-331D6CB7A3D1}" type="presParOf" srcId="{FF7DBB79-EF62-4C0F-9B7E-F33A7B412E0A}" destId="{EE3C0FF1-7A56-49AC-9948-AAEDD849FAE4}" srcOrd="0" destOrd="0" presId="urn:microsoft.com/office/officeart/2005/8/layout/cycle6"/>
    <dgm:cxn modelId="{6B2FE8D9-8021-46EA-9EC3-838AD558E93C}" type="presParOf" srcId="{FF7DBB79-EF62-4C0F-9B7E-F33A7B412E0A}" destId="{55CC3359-979B-4751-BA7F-7D520102441F}" srcOrd="1" destOrd="0" presId="urn:microsoft.com/office/officeart/2005/8/layout/cycle6"/>
    <dgm:cxn modelId="{D5CEC7D1-4788-478F-A5AD-49F5E5E7ADF4}" type="presParOf" srcId="{FF7DBB79-EF62-4C0F-9B7E-F33A7B412E0A}" destId="{D6557DA9-E0B9-4221-ACE2-7558EF89EC09}" srcOrd="2" destOrd="0" presId="urn:microsoft.com/office/officeart/2005/8/layout/cycle6"/>
    <dgm:cxn modelId="{B2CC1BD6-AD76-4440-8662-DA967FED8BF1}" type="presParOf" srcId="{FF7DBB79-EF62-4C0F-9B7E-F33A7B412E0A}" destId="{85EE8EA0-06BC-4102-8333-5AF1CA9801B8}" srcOrd="3" destOrd="0" presId="urn:microsoft.com/office/officeart/2005/8/layout/cycle6"/>
    <dgm:cxn modelId="{94DF7976-8B10-417B-B84F-C2C0EB5B7209}" type="presParOf" srcId="{FF7DBB79-EF62-4C0F-9B7E-F33A7B412E0A}" destId="{75EA1491-0B2D-49D5-8883-B2D7E98594C0}" srcOrd="4" destOrd="0" presId="urn:microsoft.com/office/officeart/2005/8/layout/cycle6"/>
    <dgm:cxn modelId="{7AF016E6-1F60-450C-82D4-6D48C13D052F}" type="presParOf" srcId="{FF7DBB79-EF62-4C0F-9B7E-F33A7B412E0A}" destId="{6672385E-0D44-4797-9797-9B09152005AA}" srcOrd="5" destOrd="0" presId="urn:microsoft.com/office/officeart/2005/8/layout/cycle6"/>
    <dgm:cxn modelId="{EE872F1C-A6D8-4C68-87B8-162A6F0180CD}" type="presParOf" srcId="{FF7DBB79-EF62-4C0F-9B7E-F33A7B412E0A}" destId="{84F4C2D6-7776-417C-9B0B-B1200AD820CE}" srcOrd="6" destOrd="0" presId="urn:microsoft.com/office/officeart/2005/8/layout/cycle6"/>
    <dgm:cxn modelId="{3F5FCA89-2A9E-430C-88AD-6FE770F50936}" type="presParOf" srcId="{FF7DBB79-EF62-4C0F-9B7E-F33A7B412E0A}" destId="{F380014A-182C-4C53-BE17-31C06169AD3D}" srcOrd="7" destOrd="0" presId="urn:microsoft.com/office/officeart/2005/8/layout/cycle6"/>
    <dgm:cxn modelId="{F5D89225-3E1D-422B-89C1-83FD15D98170}" type="presParOf" srcId="{FF7DBB79-EF62-4C0F-9B7E-F33A7B412E0A}" destId="{F62E8D57-BDA3-4F30-86CB-70E019D5218E}" srcOrd="8" destOrd="0" presId="urn:microsoft.com/office/officeart/2005/8/layout/cycle6"/>
    <dgm:cxn modelId="{CC9C7FCB-5194-4B76-9E64-34B91E608507}" type="presParOf" srcId="{FF7DBB79-EF62-4C0F-9B7E-F33A7B412E0A}" destId="{A73BA3FA-04C3-47AB-891D-0B402665884E}" srcOrd="9" destOrd="0" presId="urn:microsoft.com/office/officeart/2005/8/layout/cycle6"/>
    <dgm:cxn modelId="{0B38A3CF-7FA4-411C-B283-B9A65674BFD8}" type="presParOf" srcId="{FF7DBB79-EF62-4C0F-9B7E-F33A7B412E0A}" destId="{86044C90-F906-4BB5-BCCE-AE6DB59AB195}" srcOrd="10" destOrd="0" presId="urn:microsoft.com/office/officeart/2005/8/layout/cycle6"/>
    <dgm:cxn modelId="{727467BA-B667-4DD7-8D39-EC036ED988E8}" type="presParOf" srcId="{FF7DBB79-EF62-4C0F-9B7E-F33A7B412E0A}" destId="{968A1130-5FF8-4370-BEA3-4A7678BA1375}" srcOrd="11" destOrd="0" presId="urn:microsoft.com/office/officeart/2005/8/layout/cycle6"/>
    <dgm:cxn modelId="{E5D96A25-F1FE-43E7-842C-FA985C094167}" type="presParOf" srcId="{FF7DBB79-EF62-4C0F-9B7E-F33A7B412E0A}" destId="{71726E2A-E1BD-4B77-B57B-E524D2AC91A6}" srcOrd="12" destOrd="0" presId="urn:microsoft.com/office/officeart/2005/8/layout/cycle6"/>
    <dgm:cxn modelId="{8CB6A448-45F3-42D6-BFB0-098C06BAFE0E}" type="presParOf" srcId="{FF7DBB79-EF62-4C0F-9B7E-F33A7B412E0A}" destId="{C0391F56-58D8-41D0-B7DF-FAECBEBF25A0}" srcOrd="13" destOrd="0" presId="urn:microsoft.com/office/officeart/2005/8/layout/cycle6"/>
    <dgm:cxn modelId="{7F1E4FE9-2A98-458B-96C8-7764EF0285A8}" type="presParOf" srcId="{FF7DBB79-EF62-4C0F-9B7E-F33A7B412E0A}" destId="{6AF79002-9D25-4B17-810D-EBFBCD4A8D28}" srcOrd="14" destOrd="0" presId="urn:microsoft.com/office/officeart/2005/8/layout/cycle6"/>
    <dgm:cxn modelId="{DA5A75B6-83B4-4AC4-82AC-8F5020585E83}" type="presParOf" srcId="{FF7DBB79-EF62-4C0F-9B7E-F33A7B412E0A}" destId="{EA8232DC-9ED7-4507-8440-508F4236C065}" srcOrd="15" destOrd="0" presId="urn:microsoft.com/office/officeart/2005/8/layout/cycle6"/>
    <dgm:cxn modelId="{317B87B9-588E-40BF-9EC0-8506C62BE48B}" type="presParOf" srcId="{FF7DBB79-EF62-4C0F-9B7E-F33A7B412E0A}" destId="{1112A422-68AF-484B-BE7B-0C403E0A1164}" srcOrd="16" destOrd="0" presId="urn:microsoft.com/office/officeart/2005/8/layout/cycle6"/>
    <dgm:cxn modelId="{A1865917-4D47-4349-9D81-4C85DC37D32A}" type="presParOf" srcId="{FF7DBB79-EF62-4C0F-9B7E-F33A7B412E0A}" destId="{08DF8DE5-C54D-44BA-B997-0E905EC39758}" srcOrd="17" destOrd="0" presId="urn:microsoft.com/office/officeart/2005/8/layout/cycle6"/>
    <dgm:cxn modelId="{C29BEBCE-47EA-4222-A622-565B6F77D1BA}" type="presParOf" srcId="{FF7DBB79-EF62-4C0F-9B7E-F33A7B412E0A}" destId="{772E387E-445B-48DE-B3A2-931487CC8274}" srcOrd="18" destOrd="0" presId="urn:microsoft.com/office/officeart/2005/8/layout/cycle6"/>
    <dgm:cxn modelId="{8541ECB3-AEFD-4F90-A02C-FE774453821B}" type="presParOf" srcId="{FF7DBB79-EF62-4C0F-9B7E-F33A7B412E0A}" destId="{DBF3A9F3-1614-4BD7-B517-E477742112E9}" srcOrd="19" destOrd="0" presId="urn:microsoft.com/office/officeart/2005/8/layout/cycle6"/>
    <dgm:cxn modelId="{553AFDF0-7EBA-48FC-9101-4A9851B2CD6E}" type="presParOf" srcId="{FF7DBB79-EF62-4C0F-9B7E-F33A7B412E0A}" destId="{916AB5BF-6592-4A6E-A08C-73173F2324E1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BAA4E-B53D-43B2-BE3B-DCCEAFFA1D07}">
      <dsp:nvSpPr>
        <dsp:cNvPr id="0" name=""/>
        <dsp:cNvSpPr/>
      </dsp:nvSpPr>
      <dsp:spPr>
        <a:xfrm>
          <a:off x="0" y="2190"/>
          <a:ext cx="6151562" cy="1109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6A2B6-62B2-411C-9D8E-B292FCD5D941}">
      <dsp:nvSpPr>
        <dsp:cNvPr id="0" name=""/>
        <dsp:cNvSpPr/>
      </dsp:nvSpPr>
      <dsp:spPr>
        <a:xfrm>
          <a:off x="335773" y="251938"/>
          <a:ext cx="610496" cy="610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84A75-CE4B-403D-AF64-594DB4B10472}">
      <dsp:nvSpPr>
        <dsp:cNvPr id="0" name=""/>
        <dsp:cNvSpPr/>
      </dsp:nvSpPr>
      <dsp:spPr>
        <a:xfrm>
          <a:off x="1282042" y="2190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Sociální sítě (FB </a:t>
          </a:r>
          <a:r>
            <a:rPr lang="cs-CZ" sz="19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2343 sledujících </a:t>
          </a: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Instagram </a:t>
          </a:r>
          <a:r>
            <a:rPr lang="cs-CZ" sz="19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421 sledujících</a:t>
          </a: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cs-CZ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Youtube</a:t>
          </a: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9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421 sledujících</a:t>
          </a: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042" y="2190"/>
        <a:ext cx="4869520" cy="1109993"/>
      </dsp:txXfrm>
    </dsp:sp>
    <dsp:sp modelId="{3DB2FAA2-2573-4D32-B1CC-B8635ED8A7BA}">
      <dsp:nvSpPr>
        <dsp:cNvPr id="0" name=""/>
        <dsp:cNvSpPr/>
      </dsp:nvSpPr>
      <dsp:spPr>
        <a:xfrm>
          <a:off x="0" y="1389682"/>
          <a:ext cx="6151562" cy="1109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68C89-5142-4583-AD2A-94B7DEAE26E3}">
      <dsp:nvSpPr>
        <dsp:cNvPr id="0" name=""/>
        <dsp:cNvSpPr/>
      </dsp:nvSpPr>
      <dsp:spPr>
        <a:xfrm>
          <a:off x="335773" y="1639430"/>
          <a:ext cx="610496" cy="610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5E857-9AC1-4286-BA0E-BB6268317BDF}">
      <dsp:nvSpPr>
        <dsp:cNvPr id="0" name=""/>
        <dsp:cNvSpPr/>
      </dsp:nvSpPr>
      <dsp:spPr>
        <a:xfrm>
          <a:off x="1282042" y="1389682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Media – rozhlasové vysílání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042" y="1389682"/>
        <a:ext cx="4869520" cy="1109993"/>
      </dsp:txXfrm>
    </dsp:sp>
    <dsp:sp modelId="{E3DC6CDF-6E72-405A-BC9F-3A8F60CBD9F8}">
      <dsp:nvSpPr>
        <dsp:cNvPr id="0" name=""/>
        <dsp:cNvSpPr/>
      </dsp:nvSpPr>
      <dsp:spPr>
        <a:xfrm>
          <a:off x="0" y="2777174"/>
          <a:ext cx="6151562" cy="1109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CA47B-5897-430C-AFA2-7F6867646AB9}">
      <dsp:nvSpPr>
        <dsp:cNvPr id="0" name=""/>
        <dsp:cNvSpPr/>
      </dsp:nvSpPr>
      <dsp:spPr>
        <a:xfrm>
          <a:off x="335773" y="3026922"/>
          <a:ext cx="610496" cy="610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1D0CE-E33A-4B2D-A95A-05C46ED96893}">
      <dsp:nvSpPr>
        <dsp:cNvPr id="0" name=""/>
        <dsp:cNvSpPr/>
      </dsp:nvSpPr>
      <dsp:spPr>
        <a:xfrm>
          <a:off x="1282042" y="2777174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Spolupráce s </a:t>
          </a:r>
          <a:r>
            <a:rPr lang="cs-CZ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Regiojet</a:t>
          </a: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042" y="2777174"/>
        <a:ext cx="4869520" cy="1109993"/>
      </dsp:txXfrm>
    </dsp:sp>
    <dsp:sp modelId="{D9F273F5-9A04-4F24-BB78-45B756931116}">
      <dsp:nvSpPr>
        <dsp:cNvPr id="0" name=""/>
        <dsp:cNvSpPr/>
      </dsp:nvSpPr>
      <dsp:spPr>
        <a:xfrm>
          <a:off x="0" y="4164666"/>
          <a:ext cx="6151562" cy="1109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1A3A7-3FE9-41FE-8F36-4B674A35B11A}">
      <dsp:nvSpPr>
        <dsp:cNvPr id="0" name=""/>
        <dsp:cNvSpPr/>
      </dsp:nvSpPr>
      <dsp:spPr>
        <a:xfrm>
          <a:off x="335773" y="4414414"/>
          <a:ext cx="610496" cy="6104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317FE-7F58-40DC-A953-31F2AB47A44E}">
      <dsp:nvSpPr>
        <dsp:cNvPr id="0" name=""/>
        <dsp:cNvSpPr/>
      </dsp:nvSpPr>
      <dsp:spPr>
        <a:xfrm>
          <a:off x="1282042" y="4164666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Novinové články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2042" y="4164666"/>
        <a:ext cx="4869520" cy="1109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36B7E-144B-44A3-B747-D5B0CF601C2B}">
      <dsp:nvSpPr>
        <dsp:cNvPr id="0" name=""/>
        <dsp:cNvSpPr/>
      </dsp:nvSpPr>
      <dsp:spPr>
        <a:xfrm>
          <a:off x="2629009" y="0"/>
          <a:ext cx="4612642" cy="461264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ED98E-8591-421D-8167-A53062F1BA18}">
      <dsp:nvSpPr>
        <dsp:cNvPr id="0" name=""/>
        <dsp:cNvSpPr/>
      </dsp:nvSpPr>
      <dsp:spPr>
        <a:xfrm>
          <a:off x="793509" y="114033"/>
          <a:ext cx="3884619" cy="19423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Profesionální muzikanti, absolventi Konzervatoře Jaroslava Ježka, Pražské konzervatoře a HAMU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Unikátní hudební nabídka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b="1" i="0" u="none" kern="1200" dirty="0">
              <a:solidFill>
                <a:schemeClr val="accent2"/>
              </a:solidFill>
            </a:rPr>
            <a:t>Vlastní hudební revue a CD</a:t>
          </a:r>
          <a:endParaRPr lang="cs-CZ" sz="1400" b="1" i="0" u="none" kern="1200" dirty="0">
            <a:solidFill>
              <a:schemeClr val="accent2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Dostatečně vysoká míra propagace na sociálních sítích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b="1" i="0" u="none" kern="1200" dirty="0">
              <a:solidFill>
                <a:schemeClr val="accent2"/>
              </a:solidFill>
            </a:rPr>
            <a:t>Spolupráce s médii a známými osobnostmi</a:t>
          </a:r>
          <a:endParaRPr lang="cs-CZ" sz="1400" b="1" kern="1200" dirty="0">
            <a:solidFill>
              <a:schemeClr val="accent2"/>
            </a:solidFill>
          </a:endParaRPr>
        </a:p>
      </dsp:txBody>
      <dsp:txXfrm>
        <a:off x="888325" y="208849"/>
        <a:ext cx="3694987" cy="1752677"/>
      </dsp:txXfrm>
    </dsp:sp>
    <dsp:sp modelId="{102DC0F2-3161-4D9B-A66E-2F5C5D60C1E2}">
      <dsp:nvSpPr>
        <dsp:cNvPr id="0" name=""/>
        <dsp:cNvSpPr/>
      </dsp:nvSpPr>
      <dsp:spPr>
        <a:xfrm>
          <a:off x="5127049" y="102705"/>
          <a:ext cx="3884619" cy="19423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b="1" i="0" u="none" kern="1200" dirty="0">
              <a:solidFill>
                <a:schemeClr val="accent2"/>
              </a:solidFill>
            </a:rPr>
            <a:t>Malé povědomí o orchestru na úrovni republiky</a:t>
          </a:r>
          <a:endParaRPr lang="cs-CZ" sz="1400" b="1" i="0" u="none" kern="1200" dirty="0">
            <a:solidFill>
              <a:schemeClr val="accent2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Nedostatek zákazníků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Nevyužívá možnosti dotačních programu a získávaní grantů </a:t>
          </a:r>
          <a:endParaRPr lang="cs-CZ" sz="1400" b="1" kern="1200" dirty="0">
            <a:solidFill>
              <a:schemeClr val="accent2"/>
            </a:solidFill>
          </a:endParaRPr>
        </a:p>
      </dsp:txBody>
      <dsp:txXfrm>
        <a:off x="5221865" y="197521"/>
        <a:ext cx="3694987" cy="1752677"/>
      </dsp:txXfrm>
    </dsp:sp>
    <dsp:sp modelId="{6FC52583-D611-4B09-B4EE-A6A89D89D347}">
      <dsp:nvSpPr>
        <dsp:cNvPr id="0" name=""/>
        <dsp:cNvSpPr/>
      </dsp:nvSpPr>
      <dsp:spPr>
        <a:xfrm>
          <a:off x="790114" y="2477237"/>
          <a:ext cx="3884619" cy="19423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Možnost využití dotačních programů a získávání grantů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Rostoucí zájem o koncerty a hudební festivaly</a:t>
          </a:r>
          <a:endParaRPr lang="cs-CZ" sz="1400" b="1" kern="1200" dirty="0">
            <a:solidFill>
              <a:schemeClr val="accent2"/>
            </a:solidFill>
          </a:endParaRPr>
        </a:p>
      </dsp:txBody>
      <dsp:txXfrm>
        <a:off x="884930" y="2572053"/>
        <a:ext cx="3694987" cy="1752677"/>
      </dsp:txXfrm>
    </dsp:sp>
    <dsp:sp modelId="{739B7473-FBB5-4252-8A7C-F3FDD4AC144A}">
      <dsp:nvSpPr>
        <dsp:cNvPr id="0" name=""/>
        <dsp:cNvSpPr/>
      </dsp:nvSpPr>
      <dsp:spPr>
        <a:xfrm>
          <a:off x="5116809" y="2477237"/>
          <a:ext cx="3884619" cy="19423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Konkurence v odvětví v rámci celé republiky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Zrušení koncertů a dalších akcí v souvislosti s nouzovým stavem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Pokles příjmů potenciálních návštěvníků v souvislosti s nouzovým stavem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u="none" kern="1200" dirty="0">
              <a:solidFill>
                <a:schemeClr val="accent2"/>
              </a:solidFill>
            </a:rPr>
            <a:t>Rozvoj </a:t>
          </a:r>
          <a:r>
            <a:rPr lang="cs-CZ" sz="1400" b="1" i="0" u="none" kern="1200" dirty="0" err="1">
              <a:solidFill>
                <a:schemeClr val="accent2"/>
              </a:solidFill>
            </a:rPr>
            <a:t>streamingové</a:t>
          </a:r>
          <a:r>
            <a:rPr lang="cs-CZ" sz="1400" b="1" i="0" u="none" kern="1200" dirty="0">
              <a:solidFill>
                <a:schemeClr val="accent2"/>
              </a:solidFill>
            </a:rPr>
            <a:t> služby</a:t>
          </a:r>
          <a:endParaRPr lang="cs-CZ" sz="1400" b="1" kern="1200" dirty="0">
            <a:solidFill>
              <a:schemeClr val="accent2"/>
            </a:solidFill>
          </a:endParaRPr>
        </a:p>
      </dsp:txBody>
      <dsp:txXfrm>
        <a:off x="5211625" y="2572053"/>
        <a:ext cx="3694987" cy="1752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A7B80-B6C4-4D8F-B120-33796BAF3826}">
      <dsp:nvSpPr>
        <dsp:cNvPr id="0" name=""/>
        <dsp:cNvSpPr/>
      </dsp:nvSpPr>
      <dsp:spPr>
        <a:xfrm>
          <a:off x="0" y="0"/>
          <a:ext cx="6260327" cy="931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841AE-CB47-4D3B-A203-9A3D02961B87}">
      <dsp:nvSpPr>
        <dsp:cNvPr id="0" name=""/>
        <dsp:cNvSpPr/>
      </dsp:nvSpPr>
      <dsp:spPr>
        <a:xfrm>
          <a:off x="281909" y="217241"/>
          <a:ext cx="513063" cy="512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4894D-244C-4E7A-A605-35AFA7E51C73}">
      <dsp:nvSpPr>
        <dsp:cNvPr id="0" name=""/>
        <dsp:cNvSpPr/>
      </dsp:nvSpPr>
      <dsp:spPr>
        <a:xfrm>
          <a:off x="1076883" y="7557"/>
          <a:ext cx="5150826" cy="990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94" tIns="104794" rIns="104794" bIns="1047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Zvýšit prodej kusů vydaného CD</a:t>
          </a:r>
          <a:endParaRPr lang="en-US" sz="14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6883" y="7557"/>
        <a:ext cx="5150826" cy="990178"/>
      </dsp:txXfrm>
    </dsp:sp>
    <dsp:sp modelId="{5B576B01-C6A0-4C15-B878-77CD451C8FF5}">
      <dsp:nvSpPr>
        <dsp:cNvPr id="0" name=""/>
        <dsp:cNvSpPr/>
      </dsp:nvSpPr>
      <dsp:spPr>
        <a:xfrm>
          <a:off x="0" y="1245279"/>
          <a:ext cx="6260327" cy="931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C57BB-B118-4700-B8FA-AB2914AD1658}">
      <dsp:nvSpPr>
        <dsp:cNvPr id="0" name=""/>
        <dsp:cNvSpPr/>
      </dsp:nvSpPr>
      <dsp:spPr>
        <a:xfrm>
          <a:off x="281909" y="1454964"/>
          <a:ext cx="513063" cy="512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2BC69-D28C-4D2A-9E98-FD752C32DF8E}">
      <dsp:nvSpPr>
        <dsp:cNvPr id="0" name=""/>
        <dsp:cNvSpPr/>
      </dsp:nvSpPr>
      <dsp:spPr>
        <a:xfrm>
          <a:off x="1076883" y="1245279"/>
          <a:ext cx="5150826" cy="990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94" tIns="104794" rIns="104794" bIns="1047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Zvýšit poptávku po koncertech Orchestru Ježkovy stopy a v souvislosti s tím zvýšit návštěvnost akcí, kde bude Orchestr Ježkovy stopy koncertovat – Ideální situace je jedna nebo dvě vyprodané události týdně. </a:t>
          </a:r>
          <a:endParaRPr lang="en-US" sz="14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6883" y="1245279"/>
        <a:ext cx="5150826" cy="990178"/>
      </dsp:txXfrm>
    </dsp:sp>
    <dsp:sp modelId="{263C4D7B-E137-4E13-82BB-3071FE560BD6}">
      <dsp:nvSpPr>
        <dsp:cNvPr id="0" name=""/>
        <dsp:cNvSpPr/>
      </dsp:nvSpPr>
      <dsp:spPr>
        <a:xfrm>
          <a:off x="0" y="2483002"/>
          <a:ext cx="6260327" cy="931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8D11E-545C-4AE2-B9F4-CCAC3BDB59EF}">
      <dsp:nvSpPr>
        <dsp:cNvPr id="0" name=""/>
        <dsp:cNvSpPr/>
      </dsp:nvSpPr>
      <dsp:spPr>
        <a:xfrm>
          <a:off x="281909" y="2692687"/>
          <a:ext cx="513063" cy="512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21BE7-A8E3-4FA4-AACF-72C1DA4B1912}">
      <dsp:nvSpPr>
        <dsp:cNvPr id="0" name=""/>
        <dsp:cNvSpPr/>
      </dsp:nvSpPr>
      <dsp:spPr>
        <a:xfrm>
          <a:off x="1076883" y="2483002"/>
          <a:ext cx="5150826" cy="990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94" tIns="104794" rIns="104794" bIns="1047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Dostat Orchestr do povědomí cílových skupin. Docílit toho, aby si při zmínění jména Orchestr Ježkovy stopy vybavily jasné pozitivní charakteristiky.</a:t>
          </a:r>
          <a:endParaRPr lang="en-US" sz="14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6883" y="2483002"/>
        <a:ext cx="5150826" cy="990178"/>
      </dsp:txXfrm>
    </dsp:sp>
    <dsp:sp modelId="{4BC5D83C-2959-4631-8630-C5E169D0FE5E}">
      <dsp:nvSpPr>
        <dsp:cNvPr id="0" name=""/>
        <dsp:cNvSpPr/>
      </dsp:nvSpPr>
      <dsp:spPr>
        <a:xfrm>
          <a:off x="0" y="3720725"/>
          <a:ext cx="6260327" cy="931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7682A-8C44-4EB6-B23B-103BA5E37803}">
      <dsp:nvSpPr>
        <dsp:cNvPr id="0" name=""/>
        <dsp:cNvSpPr/>
      </dsp:nvSpPr>
      <dsp:spPr>
        <a:xfrm>
          <a:off x="281909" y="3930410"/>
          <a:ext cx="513063" cy="5125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99705-7891-45C5-B8B2-46130FAAA0E2}">
      <dsp:nvSpPr>
        <dsp:cNvPr id="0" name=""/>
        <dsp:cNvSpPr/>
      </dsp:nvSpPr>
      <dsp:spPr>
        <a:xfrm>
          <a:off x="1076883" y="3720725"/>
          <a:ext cx="5150826" cy="990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94" tIns="104794" rIns="104794" bIns="1047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Zvýšit oblibu swingové české hudby a odbourat předsudky týkající se nemoderního a nudného.</a:t>
          </a:r>
          <a:endParaRPr lang="en-US" sz="14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6883" y="3720725"/>
        <a:ext cx="5150826" cy="990178"/>
      </dsp:txXfrm>
    </dsp:sp>
    <dsp:sp modelId="{409F184F-BF43-40D4-98D0-1BA4CC03F8B3}">
      <dsp:nvSpPr>
        <dsp:cNvPr id="0" name=""/>
        <dsp:cNvSpPr/>
      </dsp:nvSpPr>
      <dsp:spPr>
        <a:xfrm>
          <a:off x="0" y="4958448"/>
          <a:ext cx="6260327" cy="9319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56F60-154C-4DF9-A899-3BC421B40C07}">
      <dsp:nvSpPr>
        <dsp:cNvPr id="0" name=""/>
        <dsp:cNvSpPr/>
      </dsp:nvSpPr>
      <dsp:spPr>
        <a:xfrm>
          <a:off x="281909" y="5168133"/>
          <a:ext cx="513063" cy="5125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67677-E4DA-4281-BC65-6DA88DADB57E}">
      <dsp:nvSpPr>
        <dsp:cNvPr id="0" name=""/>
        <dsp:cNvSpPr/>
      </dsp:nvSpPr>
      <dsp:spPr>
        <a:xfrm>
          <a:off x="1076883" y="4958448"/>
          <a:ext cx="5150826" cy="990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94" tIns="104794" rIns="104794" bIns="1047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Odlišit se od konkurentů.</a:t>
          </a:r>
          <a:endParaRPr lang="en-US" sz="14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6883" y="4958448"/>
        <a:ext cx="5150826" cy="990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A9E89-BCA3-44AE-BF59-1473CF435E8C}">
      <dsp:nvSpPr>
        <dsp:cNvPr id="0" name=""/>
        <dsp:cNvSpPr/>
      </dsp:nvSpPr>
      <dsp:spPr>
        <a:xfrm>
          <a:off x="0" y="0"/>
          <a:ext cx="4736703" cy="94983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Účastníci tanečních lekcí swingu po celé ČR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20" y="27820"/>
        <a:ext cx="3600628" cy="894193"/>
      </dsp:txXfrm>
    </dsp:sp>
    <dsp:sp modelId="{F8BA69B8-900F-43B7-A475-C20DF8A9BBD9}">
      <dsp:nvSpPr>
        <dsp:cNvPr id="0" name=""/>
        <dsp:cNvSpPr/>
      </dsp:nvSpPr>
      <dsp:spPr>
        <a:xfrm>
          <a:off x="353714" y="1081754"/>
          <a:ext cx="4736703" cy="94983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59505"/>
            <a:satOff val="-10710"/>
            <a:lumOff val="8648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Posluchači </a:t>
          </a:r>
          <a:r>
            <a:rPr lang="cs-CZ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elektroswingu</a:t>
          </a:r>
          <a:r>
            <a:rPr lang="cs-CZ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 ČR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534" y="1109574"/>
        <a:ext cx="3709957" cy="894193"/>
      </dsp:txXfrm>
    </dsp:sp>
    <dsp:sp modelId="{F6656B4C-39A4-47CE-9F21-21D5C4480D64}">
      <dsp:nvSpPr>
        <dsp:cNvPr id="0" name=""/>
        <dsp:cNvSpPr/>
      </dsp:nvSpPr>
      <dsp:spPr>
        <a:xfrm>
          <a:off x="707429" y="2163508"/>
          <a:ext cx="4736703" cy="94983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19009"/>
            <a:satOff val="-21420"/>
            <a:lumOff val="1729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Vyznavači </a:t>
          </a:r>
          <a:r>
            <a:rPr lang="cs-CZ" sz="19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vintage</a:t>
          </a:r>
          <a:r>
            <a:rPr lang="cs-CZ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stylu ala “První republika” či “Elegantní Česko” v ČR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249" y="2191328"/>
        <a:ext cx="3709957" cy="894193"/>
      </dsp:txXfrm>
    </dsp:sp>
    <dsp:sp modelId="{FD7937A3-F38C-42DE-AFFF-D16E1615D969}">
      <dsp:nvSpPr>
        <dsp:cNvPr id="0" name=""/>
        <dsp:cNvSpPr/>
      </dsp:nvSpPr>
      <dsp:spPr>
        <a:xfrm>
          <a:off x="1061144" y="3245262"/>
          <a:ext cx="4736703" cy="94983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8514"/>
            <a:satOff val="-32130"/>
            <a:lumOff val="25943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Starší, avšak moderní lidé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964" y="3273082"/>
        <a:ext cx="3709957" cy="894193"/>
      </dsp:txXfrm>
    </dsp:sp>
    <dsp:sp modelId="{7B370A43-9860-415F-8432-1E8F389E83EF}">
      <dsp:nvSpPr>
        <dsp:cNvPr id="0" name=""/>
        <dsp:cNvSpPr/>
      </dsp:nvSpPr>
      <dsp:spPr>
        <a:xfrm>
          <a:off x="1414859" y="4327017"/>
          <a:ext cx="4736703" cy="94983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38019"/>
            <a:satOff val="-42840"/>
            <a:lumOff val="34591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Organizátoři akcí se swingovou tématikou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2679" y="4354837"/>
        <a:ext cx="3709957" cy="894193"/>
      </dsp:txXfrm>
    </dsp:sp>
    <dsp:sp modelId="{9D5577B1-5A1D-4B1D-8CB8-94A72C64FA13}">
      <dsp:nvSpPr>
        <dsp:cNvPr id="0" name=""/>
        <dsp:cNvSpPr/>
      </dsp:nvSpPr>
      <dsp:spPr>
        <a:xfrm>
          <a:off x="4119312" y="693905"/>
          <a:ext cx="617391" cy="617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258225" y="693905"/>
        <a:ext cx="339565" cy="464587"/>
      </dsp:txXfrm>
    </dsp:sp>
    <dsp:sp modelId="{98A92905-0CB0-4628-AFDF-6AD282FC2B8D}">
      <dsp:nvSpPr>
        <dsp:cNvPr id="0" name=""/>
        <dsp:cNvSpPr/>
      </dsp:nvSpPr>
      <dsp:spPr>
        <a:xfrm>
          <a:off x="4473026" y="1775660"/>
          <a:ext cx="617391" cy="617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611939" y="1775660"/>
        <a:ext cx="339565" cy="464587"/>
      </dsp:txXfrm>
    </dsp:sp>
    <dsp:sp modelId="{D67CEB0F-B5E1-47C5-BD73-1C78A4B0BAA8}">
      <dsp:nvSpPr>
        <dsp:cNvPr id="0" name=""/>
        <dsp:cNvSpPr/>
      </dsp:nvSpPr>
      <dsp:spPr>
        <a:xfrm>
          <a:off x="4826741" y="2841583"/>
          <a:ext cx="617391" cy="617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965654" y="2841583"/>
        <a:ext cx="339565" cy="464587"/>
      </dsp:txXfrm>
    </dsp:sp>
    <dsp:sp modelId="{3632C37A-49CA-4B1A-BD92-D920DD2FD691}">
      <dsp:nvSpPr>
        <dsp:cNvPr id="0" name=""/>
        <dsp:cNvSpPr/>
      </dsp:nvSpPr>
      <dsp:spPr>
        <a:xfrm>
          <a:off x="5180456" y="3933891"/>
          <a:ext cx="617391" cy="617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319369" y="3933891"/>
        <a:ext cx="339565" cy="464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C0FF1-7A56-49AC-9948-AAEDD849FAE4}">
      <dsp:nvSpPr>
        <dsp:cNvPr id="0" name=""/>
        <dsp:cNvSpPr/>
      </dsp:nvSpPr>
      <dsp:spPr>
        <a:xfrm>
          <a:off x="2231763" y="3890"/>
          <a:ext cx="1187973" cy="7721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Sociální sítě</a:t>
          </a:r>
          <a:endParaRPr lang="en-US" sz="1100" kern="1200"/>
        </a:p>
      </dsp:txBody>
      <dsp:txXfrm>
        <a:off x="2269458" y="41585"/>
        <a:ext cx="1112583" cy="696793"/>
      </dsp:txXfrm>
    </dsp:sp>
    <dsp:sp modelId="{D6557DA9-E0B9-4221-ACE2-7558EF89EC09}">
      <dsp:nvSpPr>
        <dsp:cNvPr id="0" name=""/>
        <dsp:cNvSpPr/>
      </dsp:nvSpPr>
      <dsp:spPr>
        <a:xfrm>
          <a:off x="622183" y="389982"/>
          <a:ext cx="4407132" cy="4407132"/>
        </a:xfrm>
        <a:custGeom>
          <a:avLst/>
          <a:gdLst/>
          <a:ahLst/>
          <a:cxnLst/>
          <a:rect l="0" t="0" r="0" b="0"/>
          <a:pathLst>
            <a:path>
              <a:moveTo>
                <a:pt x="2805412" y="83782"/>
              </a:moveTo>
              <a:arcTo wR="2203566" hR="2203566" stAng="17151014" swAng="125586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E8EA0-06BC-4102-8333-5AF1CA9801B8}">
      <dsp:nvSpPr>
        <dsp:cNvPr id="0" name=""/>
        <dsp:cNvSpPr/>
      </dsp:nvSpPr>
      <dsp:spPr>
        <a:xfrm>
          <a:off x="3954580" y="833555"/>
          <a:ext cx="1187973" cy="7721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Rádiová kampaň – ČRo Radiožurnál, Vltava, Wave </a:t>
          </a:r>
          <a:endParaRPr lang="en-US" sz="1100" kern="1200"/>
        </a:p>
      </dsp:txBody>
      <dsp:txXfrm>
        <a:off x="3992275" y="871250"/>
        <a:ext cx="1112583" cy="696793"/>
      </dsp:txXfrm>
    </dsp:sp>
    <dsp:sp modelId="{6672385E-0D44-4797-9797-9B09152005AA}">
      <dsp:nvSpPr>
        <dsp:cNvPr id="0" name=""/>
        <dsp:cNvSpPr/>
      </dsp:nvSpPr>
      <dsp:spPr>
        <a:xfrm>
          <a:off x="622183" y="389982"/>
          <a:ext cx="4407132" cy="4407132"/>
        </a:xfrm>
        <a:custGeom>
          <a:avLst/>
          <a:gdLst/>
          <a:ahLst/>
          <a:cxnLst/>
          <a:rect l="0" t="0" r="0" b="0"/>
          <a:pathLst>
            <a:path>
              <a:moveTo>
                <a:pt x="4178300" y="1225747"/>
              </a:moveTo>
              <a:arcTo wR="2203566" hR="2203566" stAng="20019421" swAng="172586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4C2D6-7776-417C-9B0B-B1200AD820CE}">
      <dsp:nvSpPr>
        <dsp:cNvPr id="0" name=""/>
        <dsp:cNvSpPr/>
      </dsp:nvSpPr>
      <dsp:spPr>
        <a:xfrm>
          <a:off x="4380081" y="2697796"/>
          <a:ext cx="1187973" cy="7721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YouTube kanál</a:t>
          </a:r>
          <a:endParaRPr lang="en-US" sz="1100" kern="1200"/>
        </a:p>
      </dsp:txBody>
      <dsp:txXfrm>
        <a:off x="4417776" y="2735491"/>
        <a:ext cx="1112583" cy="696793"/>
      </dsp:txXfrm>
    </dsp:sp>
    <dsp:sp modelId="{F62E8D57-BDA3-4F30-86CB-70E019D5218E}">
      <dsp:nvSpPr>
        <dsp:cNvPr id="0" name=""/>
        <dsp:cNvSpPr/>
      </dsp:nvSpPr>
      <dsp:spPr>
        <a:xfrm>
          <a:off x="622183" y="389982"/>
          <a:ext cx="4407132" cy="4407132"/>
        </a:xfrm>
        <a:custGeom>
          <a:avLst/>
          <a:gdLst/>
          <a:ahLst/>
          <a:cxnLst/>
          <a:rect l="0" t="0" r="0" b="0"/>
          <a:pathLst>
            <a:path>
              <a:moveTo>
                <a:pt x="4221815" y="3088084"/>
              </a:moveTo>
              <a:arcTo wR="2203566" hR="2203566" stAng="1419956" swAng="13581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BA3FA-04C3-47AB-891D-0B402665884E}">
      <dsp:nvSpPr>
        <dsp:cNvPr id="0" name=""/>
        <dsp:cNvSpPr/>
      </dsp:nvSpPr>
      <dsp:spPr>
        <a:xfrm>
          <a:off x="3187854" y="4192801"/>
          <a:ext cx="1187973" cy="7721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Word-of-mouth</a:t>
          </a:r>
          <a:endParaRPr lang="en-US" sz="1100" kern="1200"/>
        </a:p>
      </dsp:txBody>
      <dsp:txXfrm>
        <a:off x="3225549" y="4230496"/>
        <a:ext cx="1112583" cy="696793"/>
      </dsp:txXfrm>
    </dsp:sp>
    <dsp:sp modelId="{968A1130-5FF8-4370-BEA3-4A7678BA1375}">
      <dsp:nvSpPr>
        <dsp:cNvPr id="0" name=""/>
        <dsp:cNvSpPr/>
      </dsp:nvSpPr>
      <dsp:spPr>
        <a:xfrm>
          <a:off x="622183" y="389982"/>
          <a:ext cx="4407132" cy="4407132"/>
        </a:xfrm>
        <a:custGeom>
          <a:avLst/>
          <a:gdLst/>
          <a:ahLst/>
          <a:cxnLst/>
          <a:rect l="0" t="0" r="0" b="0"/>
          <a:pathLst>
            <a:path>
              <a:moveTo>
                <a:pt x="2558525" y="4378355"/>
              </a:moveTo>
              <a:arcTo wR="2203566" hR="2203566" stAng="4843811" swAng="111237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26E2A-E1BD-4B77-B57B-E524D2AC91A6}">
      <dsp:nvSpPr>
        <dsp:cNvPr id="0" name=""/>
        <dsp:cNvSpPr/>
      </dsp:nvSpPr>
      <dsp:spPr>
        <a:xfrm>
          <a:off x="1275671" y="4192801"/>
          <a:ext cx="1187973" cy="7721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Vlastní webové stránky</a:t>
          </a:r>
          <a:endParaRPr lang="en-US" sz="1100" kern="1200"/>
        </a:p>
      </dsp:txBody>
      <dsp:txXfrm>
        <a:off x="1313366" y="4230496"/>
        <a:ext cx="1112583" cy="696793"/>
      </dsp:txXfrm>
    </dsp:sp>
    <dsp:sp modelId="{6AF79002-9D25-4B17-810D-EBFBCD4A8D28}">
      <dsp:nvSpPr>
        <dsp:cNvPr id="0" name=""/>
        <dsp:cNvSpPr/>
      </dsp:nvSpPr>
      <dsp:spPr>
        <a:xfrm>
          <a:off x="622183" y="389982"/>
          <a:ext cx="4407132" cy="4407132"/>
        </a:xfrm>
        <a:custGeom>
          <a:avLst/>
          <a:gdLst/>
          <a:ahLst/>
          <a:cxnLst/>
          <a:rect l="0" t="0" r="0" b="0"/>
          <a:pathLst>
            <a:path>
              <a:moveTo>
                <a:pt x="681229" y="3796737"/>
              </a:moveTo>
              <a:arcTo wR="2203566" hR="2203566" stAng="8021853" swAng="13581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232DC-9ED7-4507-8440-508F4236C065}">
      <dsp:nvSpPr>
        <dsp:cNvPr id="0" name=""/>
        <dsp:cNvSpPr/>
      </dsp:nvSpPr>
      <dsp:spPr>
        <a:xfrm>
          <a:off x="83444" y="2697796"/>
          <a:ext cx="1187973" cy="7721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Goout, Bandzone</a:t>
          </a:r>
          <a:endParaRPr lang="en-US" sz="1100" kern="1200"/>
        </a:p>
      </dsp:txBody>
      <dsp:txXfrm>
        <a:off x="121139" y="2735491"/>
        <a:ext cx="1112583" cy="696793"/>
      </dsp:txXfrm>
    </dsp:sp>
    <dsp:sp modelId="{08DF8DE5-C54D-44BA-B997-0E905EC39758}">
      <dsp:nvSpPr>
        <dsp:cNvPr id="0" name=""/>
        <dsp:cNvSpPr/>
      </dsp:nvSpPr>
      <dsp:spPr>
        <a:xfrm>
          <a:off x="622183" y="389982"/>
          <a:ext cx="4407132" cy="4407132"/>
        </a:xfrm>
        <a:custGeom>
          <a:avLst/>
          <a:gdLst/>
          <a:ahLst/>
          <a:cxnLst/>
          <a:rect l="0" t="0" r="0" b="0"/>
          <a:pathLst>
            <a:path>
              <a:moveTo>
                <a:pt x="1967" y="2296662"/>
              </a:moveTo>
              <a:arcTo wR="2203566" hR="2203566" stAng="10654719" swAng="172586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E387E-445B-48DE-B3A2-931487CC8274}">
      <dsp:nvSpPr>
        <dsp:cNvPr id="0" name=""/>
        <dsp:cNvSpPr/>
      </dsp:nvSpPr>
      <dsp:spPr>
        <a:xfrm>
          <a:off x="508945" y="833555"/>
          <a:ext cx="1187973" cy="7721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Časopisy</a:t>
          </a:r>
          <a:endParaRPr lang="en-US" sz="1100" kern="1200"/>
        </a:p>
      </dsp:txBody>
      <dsp:txXfrm>
        <a:off x="546640" y="871250"/>
        <a:ext cx="1112583" cy="696793"/>
      </dsp:txXfrm>
    </dsp:sp>
    <dsp:sp modelId="{916AB5BF-6592-4A6E-A08C-73173F2324E1}">
      <dsp:nvSpPr>
        <dsp:cNvPr id="0" name=""/>
        <dsp:cNvSpPr/>
      </dsp:nvSpPr>
      <dsp:spPr>
        <a:xfrm>
          <a:off x="622183" y="389982"/>
          <a:ext cx="4407132" cy="4407132"/>
        </a:xfrm>
        <a:custGeom>
          <a:avLst/>
          <a:gdLst/>
          <a:ahLst/>
          <a:cxnLst/>
          <a:rect l="0" t="0" r="0" b="0"/>
          <a:pathLst>
            <a:path>
              <a:moveTo>
                <a:pt x="884152" y="438672"/>
              </a:moveTo>
              <a:arcTo wR="2203566" hR="2203566" stAng="13993119" swAng="125586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31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81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28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3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615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808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1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85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76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600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889DC85-46E6-4304-BC7F-9370A8B2EDDC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810343C-F058-4BFE-B1C8-226DB84AB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83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dyhop.cz/index.php?option=com_content&amp;view=article&amp;id=51&amp;Itemid=47&amp;lang=cs" TargetMode="External"/><Relationship Id="rId3" Type="http://schemas.openxmlformats.org/officeDocument/2006/relationships/hyperlink" Target="https://goout.net/cs/umelci/heart-of-dixie/cwfrf/" TargetMode="External"/><Relationship Id="rId7" Type="http://schemas.openxmlformats.org/officeDocument/2006/relationships/hyperlink" Target="https://budejovice.rozhlas.cz/orchestr-7197386?fbclid=IwAR3vIo0mOvmCkVQHRurxzmW51V7E_Wj14V6NZNqZ8W9T460hJqooThw-fd4" TargetMode="External"/><Relationship Id="rId2" Type="http://schemas.openxmlformats.org/officeDocument/2006/relationships/hyperlink" Target="http://www.melodymaker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nnyswing.com/" TargetMode="External"/><Relationship Id="rId5" Type="http://schemas.openxmlformats.org/officeDocument/2006/relationships/hyperlink" Target="https://www.vintageorchestra.com/profil/" TargetMode="External"/><Relationship Id="rId4" Type="http://schemas.openxmlformats.org/officeDocument/2006/relationships/hyperlink" Target="http://www.appendixie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5BD593-C966-4A37-BB24-D12D5B60C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cs-CZ" sz="3200"/>
              <a:t>Mediální kampaň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5D584D-F07C-46CB-81C9-2EE99CD0F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>
                <a:solidFill>
                  <a:srgbClr val="FFFFFF"/>
                </a:solidFill>
              </a:rPr>
              <a:t>Klára Mastíková, Natalie Vojtkova, Darya Varkovich, Jan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FFFFFF"/>
                </a:solidFill>
              </a:rPr>
              <a:t>Dutczák, Sofia Bukovskaya</a:t>
            </a:r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DCC2C4F1-8B5C-40B7-A080-076DB668F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91" y="180520"/>
            <a:ext cx="3925818" cy="3925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683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E3946A-5D35-4108-AB3C-DEAC5129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>
              <a:spcAft>
                <a:spcPts val="0"/>
              </a:spcAft>
            </a:pPr>
            <a:r>
              <a:rPr lang="en-US" sz="6000" b="1" i="0" u="none" strike="noStrike" kern="1200" cap="all" spc="200" baseline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Reklamní</a:t>
            </a:r>
            <a:r>
              <a:rPr lang="en-US" sz="6000" b="1" i="0" u="none" strike="noStrike" kern="1200" cap="all" spc="200" baseline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u="none" strike="noStrike" kern="1200" cap="all" spc="200" baseline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kampaň</a:t>
            </a:r>
            <a:endParaRPr lang="en-US" sz="6000" kern="1200" cap="all" spc="200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0FCEE8-8F60-43B0-A279-7536C5CE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b="1" i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Časové rozlišení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A3532-9439-423C-934E-C0C232DB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cs-CZ" dirty="0"/>
              <a:t>červen 		předání sociálních síti novému správci + zvyšování 			podvědomí o orchestru prostřednictvím soc. sítích </a:t>
            </a:r>
          </a:p>
          <a:p>
            <a:r>
              <a:rPr lang="cs-CZ" dirty="0"/>
              <a:t>červenec – srpen		pokračování v kampani s pravidelnými příspěvky na 			sociální sítě </a:t>
            </a:r>
          </a:p>
          <a:p>
            <a:r>
              <a:rPr lang="cs-CZ" dirty="0"/>
              <a:t>konec srpna 		tisk plakátů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začátek září 		intenzivní propagace akcí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9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0C24D4-9956-45C1-ACC5-A55ABA44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 b="1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AIDA</a:t>
            </a:r>
            <a:endParaRPr lang="cs-CZ" sz="3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667C0C-3603-4250-8A50-F043F81F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cs-CZ" sz="4000" b="0" i="0" u="none" strike="noStrike" dirty="0">
                <a:effectLst/>
                <a:latin typeface="Times New Roman" panose="02020603050405020304" pitchFamily="18" charset="0"/>
              </a:rPr>
              <a:t>A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</a:rPr>
              <a:t> – Dostat hudbu Orchestru k cílovým skupinám prostřednictvím komunikačních kanálů.</a:t>
            </a:r>
          </a:p>
          <a:p>
            <a:r>
              <a:rPr lang="cs-CZ" sz="4000" b="0" i="0" u="none" strike="noStrike" dirty="0">
                <a:effectLst/>
                <a:latin typeface="Times New Roman" panose="02020603050405020304" pitchFamily="18" charset="0"/>
              </a:rPr>
              <a:t>I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</a:rPr>
              <a:t> – Cílové skupiny zaujme nové zajímavé zpracování české swingové hudby.</a:t>
            </a:r>
          </a:p>
          <a:p>
            <a:r>
              <a:rPr lang="cs-CZ" sz="4000" b="0" i="0" u="none" strike="noStrike" dirty="0">
                <a:effectLst/>
                <a:latin typeface="Times New Roman" panose="02020603050405020304" pitchFamily="18" charset="0"/>
              </a:rPr>
              <a:t>D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</a:rPr>
              <a:t> – Budou chtít slyšet další skladby.</a:t>
            </a:r>
          </a:p>
          <a:p>
            <a:r>
              <a:rPr lang="cs-CZ" sz="4000" b="0" i="0" u="none" strike="noStrike" dirty="0">
                <a:effectLst/>
                <a:latin typeface="Times New Roman" panose="02020603050405020304" pitchFamily="18" charset="0"/>
              </a:rPr>
              <a:t>A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</a:rPr>
              <a:t> – Vyhledají si Orchestr Ježkovy stopy a jeho další tvorbu a půjdou na koncert.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0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hudba, interiér, klavír, vsedě&#10;&#10;Popis byl vytvořen automaticky">
            <a:extLst>
              <a:ext uri="{FF2B5EF4-FFF2-40B4-BE49-F238E27FC236}">
                <a16:creationId xmlns:a16="http://schemas.microsoft.com/office/drawing/2014/main" id="{950EB99C-121E-474B-9ECA-3D70B1624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" r="-2" b="24687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6D11A8-4C61-4A7E-94DB-C07AAE3C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20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Mediální plán - získání povědomí o orchestru</a:t>
            </a:r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06CB94-6C0D-4904-95C9-82F6C7AA5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976129"/>
            <a:ext cx="4804931" cy="4919815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posílení značky za pomoci  online platforem, zejména sociální sítě a newsletter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Pravidelná tvorba měsíčního newsletteru pro starší publikum 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Tisk 2000 ks originálních nálepek, které získají členové orchestru pro vlastní šíření 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natočení PR videa, které bude využívat dobovou atmosféru (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představí tvorbu orchestru, co nabízejí, kdo jsou a také dobu, kterou se zabývají)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vsedě, černá, bílá&#10;&#10;Popis byl vytvořen automaticky">
            <a:extLst>
              <a:ext uri="{FF2B5EF4-FFF2-40B4-BE49-F238E27FC236}">
                <a16:creationId xmlns:a16="http://schemas.microsoft.com/office/drawing/2014/main" id="{2E3CEAA3-08EA-4DC3-A75C-AB620B705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 b="28742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91E3E2-5916-42D1-97B6-82D1749C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bg1">
              <a:alpha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000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</a:rPr>
              <a:t>Mediální plán - Přímá propagace nadcházejících událostí</a:t>
            </a:r>
            <a:endParaRPr lang="cs-CZ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91BAA3-FE23-4A48-BA9E-EF0D56A833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EA704-7D1C-4525-AE1E-351E785A0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273" y="973600"/>
            <a:ext cx="3374136" cy="4924280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vytvoření plakátů a záhlaví facebookové události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distribuování plakátů hlavně v oblasti MČ PRAHY 3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it-IT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výroba limitované edice LP desek</a:t>
            </a:r>
            <a:endParaRPr lang="cs-CZ" b="0" i="0" u="none" strike="noStrike" dirty="0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  <a:p>
            <a:endParaRPr lang="cs-CZ" b="0" i="0" u="none" strike="noStrike" dirty="0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distribuce samolepek během akcí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5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6A7FE-C805-4E2A-A871-4A695992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Rozpočet kampaně</a:t>
            </a:r>
            <a:endParaRPr lang="cs-CZ" dirty="0"/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3BF3E2EF-07F9-4AB2-B782-ED0AC38D3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192138"/>
              </p:ext>
            </p:extLst>
          </p:nvPr>
        </p:nvGraphicFramePr>
        <p:xfrm>
          <a:off x="2229740" y="2153412"/>
          <a:ext cx="7731124" cy="467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562">
                  <a:extLst>
                    <a:ext uri="{9D8B030D-6E8A-4147-A177-3AD203B41FA5}">
                      <a16:colId xmlns:a16="http://schemas.microsoft.com/office/drawing/2014/main" val="3732109655"/>
                    </a:ext>
                  </a:extLst>
                </a:gridCol>
                <a:gridCol w="3865562">
                  <a:extLst>
                    <a:ext uri="{9D8B030D-6E8A-4147-A177-3AD203B41FA5}">
                      <a16:colId xmlns:a16="http://schemas.microsoft.com/office/drawing/2014/main" val="4254037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  <a:r>
                        <a:rPr lang="cs-CZ" dirty="0" err="1"/>
                        <a:t>áklady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5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Facebook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Kč/měsíc bez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 Kč/ měsíc s událostí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8164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 Kč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6818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Správce sociálních sítí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 Kč/měsíc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2923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Tvorba newsletteru - poutavá grafika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 Kč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7991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Články v časopisech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domluvě (lístky obratem, atd.)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5043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Grafika plakátů a upoutávek události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Kč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0235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Letáky/Plakáty (200 Ks + 100 Ks)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Kč x 200 Ks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Kč x 100 Ks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0343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Dobové foto orchestru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Kč x 10 Ks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8677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Tisk nálepek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2 666 Kč (2000 ks)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7166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Výroba LP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 Kč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64116791"/>
                  </a:ext>
                </a:extLst>
              </a:tr>
              <a:tr h="233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cca 39 366 Kč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6719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1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08C3E-4B02-4264-B08E-F919EEAA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použitých zdrojů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61860B-A613-4F68-A824-1760CC3CFE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31136" y="2686214"/>
            <a:ext cx="697953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sng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&amp;quot"/>
                <a:cs typeface="Times New Roman" panose="02020603050405020304" pitchFamily="18" charset="0"/>
                <a:hlinkClick r:id="rId2"/>
              </a:rPr>
              <a:t>http://www.melodymakers.cz/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&amp;quo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sng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&amp;quot"/>
                <a:cs typeface="Times New Roman" panose="02020603050405020304" pitchFamily="18" charset="0"/>
                <a:hlinkClick r:id="rId3"/>
              </a:rPr>
              <a:t>https://goout.net/cs/umelci/heart-of-dixie/cwfrf/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&amp;quo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sng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&amp;quot"/>
                <a:cs typeface="Times New Roman" panose="02020603050405020304" pitchFamily="18" charset="0"/>
                <a:hlinkClick r:id="rId4"/>
              </a:rPr>
              <a:t>http://www.appendixie.cz/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&amp;quo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sng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&amp;quot"/>
                <a:cs typeface="Times New Roman" panose="02020603050405020304" pitchFamily="18" charset="0"/>
                <a:hlinkClick r:id="rId5"/>
              </a:rPr>
              <a:t>https://www.vintageorchestra.com/profil/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&amp;quo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sng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&amp;quot"/>
                <a:cs typeface="Times New Roman" panose="02020603050405020304" pitchFamily="18" charset="0"/>
                <a:hlinkClick r:id="rId6"/>
              </a:rPr>
              <a:t>https://sunnyswing.com/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&amp;quo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sng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&amp;quot"/>
                <a:cs typeface="Times New Roman" panose="02020603050405020304" pitchFamily="18" charset="0"/>
                <a:hlinkClick r:id="rId7"/>
              </a:rPr>
              <a:t>https://budejovice.rozhlas.cz/orchestr-7197386?fbclid=IwAR3vIo0mOvmCkVQHRurxzmW51V7E_Wj14V6NZNqZ8W9T460hJqooThw-fd4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&amp;quo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sng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&amp;quot"/>
                <a:cs typeface="Times New Roman" panose="02020603050405020304" pitchFamily="18" charset="0"/>
                <a:hlinkClick r:id="rId8"/>
              </a:rPr>
              <a:t>http://www.lindyhop.cz/index.php?option=com_content&amp;view=article&amp;id=51&amp;Itemid=47&amp;lang=cs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4AFE15-A6A8-4F8B-8F81-AAFE8E96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21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dosavadní formy komunikace</a:t>
            </a:r>
            <a:endParaRPr lang="cs-CZ" sz="2100" dirty="0">
              <a:solidFill>
                <a:srgbClr val="FFFFFF"/>
              </a:solidFill>
            </a:endParaRP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44B4787A-7138-43B4-A375-EE1ABCBF8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596575"/>
              </p:ext>
            </p:extLst>
          </p:nvPr>
        </p:nvGraphicFramePr>
        <p:xfrm>
          <a:off x="5232805" y="790575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38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79B4BF-FCD0-45A1-86D0-B5EBD0865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84" y="1283546"/>
            <a:ext cx="5715917" cy="3914063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404040"/>
                </a:solidFill>
              </a:rPr>
              <a:t>Zaměření a identifikace jednotlivých zájmových skupin a následně pro ně vybrat správný interaktivní kanál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631063-5606-400E-B281-385F9603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1900" b="1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Komunikační cíl</a:t>
            </a:r>
            <a:endParaRPr lang="cs-CZ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1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3CC36C-210F-452E-B0C6-CAE94609D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4900"/>
            <a:ext cx="12192000" cy="1943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77E017-7BFF-4018-BF75-AF8C6DDF08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18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B0E55F-27D4-448C-BC98-833255EC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963" y="5265617"/>
            <a:ext cx="7729728" cy="1188720"/>
          </a:xfrm>
        </p:spPr>
        <p:txBody>
          <a:bodyPr>
            <a:normAutofit/>
          </a:bodyPr>
          <a:lstStyle/>
          <a:p>
            <a:r>
              <a:rPr lang="cs-CZ" dirty="0"/>
              <a:t>SWOT</a:t>
            </a:r>
          </a:p>
        </p:txBody>
      </p:sp>
      <p:graphicFrame>
        <p:nvGraphicFramePr>
          <p:cNvPr id="10" name="Zástupný obsah 3">
            <a:extLst>
              <a:ext uri="{FF2B5EF4-FFF2-40B4-BE49-F238E27FC236}">
                <a16:creationId xmlns:a16="http://schemas.microsoft.com/office/drawing/2014/main" id="{3DFA7B5B-F040-40F9-90B1-D9870B040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722132"/>
              </p:ext>
            </p:extLst>
          </p:nvPr>
        </p:nvGraphicFramePr>
        <p:xfrm>
          <a:off x="1056497" y="0"/>
          <a:ext cx="9870660" cy="461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71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1FC83D-2E62-4DEA-A840-B7273790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24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Key issues</a:t>
            </a:r>
            <a:endParaRPr lang="cs-CZ" sz="240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osoba, muž, držení, fotka&#10;&#10;Popis byl vytvořen automaticky">
            <a:extLst>
              <a:ext uri="{FF2B5EF4-FFF2-40B4-BE49-F238E27FC236}">
                <a16:creationId xmlns:a16="http://schemas.microsoft.com/office/drawing/2014/main" id="{D546301B-7147-47F2-AA6D-07D3D8D71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2" b="26723"/>
          <a:stretch/>
        </p:blipFill>
        <p:spPr>
          <a:xfrm>
            <a:off x="20" y="-2"/>
            <a:ext cx="12191980" cy="3429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44975-C014-4691-942A-D2704825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rmAutofit/>
          </a:bodyPr>
          <a:lstStyle/>
          <a:p>
            <a:r>
              <a:rPr lang="cs-CZ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Během provádění PEST a SWOT analýz bylo zjištěno, že největším problémem je nedostatek povědomí o orchestru na úrovni republiky, což vede k nedostatku návštěvníků koncertů.</a:t>
            </a: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1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A794E-5542-45C5-99CB-851F8001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b="1" i="0" u="none" strike="noStrike" kern="1200" cap="all" spc="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  <a:r>
              <a:rPr lang="en-US" sz="4800" b="1" i="0" u="none" strike="noStrike" kern="1200" cap="all" spc="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u="none" strike="noStrike" kern="1200" cap="all" spc="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</a:t>
            </a:r>
            <a:r>
              <a:rPr lang="en-US" sz="4800" b="1" i="0" u="none" strike="noStrike" kern="1200" cap="all" spc="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u="none" strike="noStrike" kern="1200" cap="all" spc="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kampaně</a:t>
            </a:r>
            <a:endParaRPr lang="en-US" sz="4800" kern="1200" cap="all" spc="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5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2741A5-7876-4261-8505-1AA8000A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cs-CZ" sz="2600" b="1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Cíle a záměry komunikační kampaně</a:t>
            </a:r>
            <a:endParaRPr lang="cs-CZ" sz="2600">
              <a:solidFill>
                <a:srgbClr val="FFFFFF"/>
              </a:solidFill>
            </a:endParaRP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58250848-54A0-4A83-9193-4ECE6CDD8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768381"/>
              </p:ext>
            </p:extLst>
          </p:nvPr>
        </p:nvGraphicFramePr>
        <p:xfrm>
          <a:off x="444617" y="450908"/>
          <a:ext cx="6260327" cy="59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94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7DD670-43A6-4D46-A29F-E191FDAF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cs-CZ" sz="2600" b="1" i="0" u="none" strike="noStrike">
                <a:effectLst/>
                <a:latin typeface="Times New Roman" panose="02020603050405020304" pitchFamily="18" charset="0"/>
              </a:rPr>
              <a:t>Vymezení cílových skupin</a:t>
            </a:r>
            <a:endParaRPr lang="cs-CZ" sz="260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D67D1F1-464F-466E-811D-668C4E88E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307900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53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67F4D1-3240-46ED-BEBC-7D419CC9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cs-CZ" b="1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Strategie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48A5B18-D1C6-4B59-B5DF-EF85AF10B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256956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55846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Oranžovo-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Širokoúhlá obrazovka</PresentationFormat>
  <Paragraphs>113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&amp;quot</vt:lpstr>
      <vt:lpstr>Arial</vt:lpstr>
      <vt:lpstr>Calibri</vt:lpstr>
      <vt:lpstr>Gill Sans MT</vt:lpstr>
      <vt:lpstr>Times New Roman</vt:lpstr>
      <vt:lpstr>Balík</vt:lpstr>
      <vt:lpstr>Mediální kampaň </vt:lpstr>
      <vt:lpstr> dosavadní formy komunikace</vt:lpstr>
      <vt:lpstr>Komunikační cíl</vt:lpstr>
      <vt:lpstr>SWOT</vt:lpstr>
      <vt:lpstr>Key issues</vt:lpstr>
      <vt:lpstr>Tvorba komunikační kampaně</vt:lpstr>
      <vt:lpstr>Cíle a záměry komunikační kampaně</vt:lpstr>
      <vt:lpstr>Vymezení cílových skupin</vt:lpstr>
      <vt:lpstr>Strategie</vt:lpstr>
      <vt:lpstr>Reklamní kampaň</vt:lpstr>
      <vt:lpstr>Časové rozlišení</vt:lpstr>
      <vt:lpstr>AIDA</vt:lpstr>
      <vt:lpstr> Mediální plán - získání povědomí o orchestru</vt:lpstr>
      <vt:lpstr>Mediální plán - Přímá propagace nadcházejících událostí</vt:lpstr>
      <vt:lpstr>Rozpočet kampaně</vt:lpstr>
      <vt:lpstr>Seznam použitých zdrojů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Mediální kampaň</dc:title>
  <dc:creator>Jan Dutczák</dc:creator>
  <cp:lastModifiedBy>Petr Zamecnik</cp:lastModifiedBy>
  <cp:revision>1</cp:revision>
  <dcterms:created xsi:type="dcterms:W3CDTF">2020-05-12T06:05:38Z</dcterms:created>
  <dcterms:modified xsi:type="dcterms:W3CDTF">2020-05-15T12:29:02Z</dcterms:modified>
</cp:coreProperties>
</file>